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media/image40.jpg" ContentType="image/jpg"/>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1"/>
  </p:notesMasterIdLst>
  <p:sldIdLst>
    <p:sldId id="269" r:id="rId2"/>
    <p:sldId id="256" r:id="rId3"/>
    <p:sldId id="270" r:id="rId4"/>
    <p:sldId id="291" r:id="rId5"/>
    <p:sldId id="292" r:id="rId6"/>
    <p:sldId id="293" r:id="rId7"/>
    <p:sldId id="294" r:id="rId8"/>
    <p:sldId id="297" r:id="rId9"/>
    <p:sldId id="259" r:id="rId10"/>
    <p:sldId id="299" r:id="rId11"/>
    <p:sldId id="300" r:id="rId12"/>
    <p:sldId id="271" r:id="rId13"/>
    <p:sldId id="301" r:id="rId14"/>
    <p:sldId id="261" r:id="rId15"/>
    <p:sldId id="272" r:id="rId16"/>
    <p:sldId id="273" r:id="rId17"/>
    <p:sldId id="302" r:id="rId18"/>
    <p:sldId id="274" r:id="rId19"/>
    <p:sldId id="303" r:id="rId20"/>
    <p:sldId id="275" r:id="rId21"/>
    <p:sldId id="304" r:id="rId22"/>
    <p:sldId id="305" r:id="rId23"/>
    <p:sldId id="296" r:id="rId24"/>
    <p:sldId id="309" r:id="rId25"/>
    <p:sldId id="306" r:id="rId26"/>
    <p:sldId id="308" r:id="rId27"/>
    <p:sldId id="276" r:id="rId28"/>
    <p:sldId id="311" r:id="rId29"/>
    <p:sldId id="312" r:id="rId30"/>
    <p:sldId id="313" r:id="rId31"/>
    <p:sldId id="329" r:id="rId32"/>
    <p:sldId id="277" r:id="rId33"/>
    <p:sldId id="331" r:id="rId34"/>
    <p:sldId id="332" r:id="rId35"/>
    <p:sldId id="333" r:id="rId36"/>
    <p:sldId id="278" r:id="rId37"/>
    <p:sldId id="334" r:id="rId38"/>
    <p:sldId id="335" r:id="rId39"/>
    <p:sldId id="336" r:id="rId40"/>
    <p:sldId id="337" r:id="rId41"/>
    <p:sldId id="339" r:id="rId42"/>
    <p:sldId id="279" r:id="rId43"/>
    <p:sldId id="340" r:id="rId44"/>
    <p:sldId id="341" r:id="rId45"/>
    <p:sldId id="280" r:id="rId46"/>
    <p:sldId id="346" r:id="rId47"/>
    <p:sldId id="347" r:id="rId48"/>
    <p:sldId id="348" r:id="rId49"/>
    <p:sldId id="349" r:id="rId50"/>
    <p:sldId id="350" r:id="rId51"/>
    <p:sldId id="351" r:id="rId52"/>
    <p:sldId id="352" r:id="rId53"/>
    <p:sldId id="353" r:id="rId54"/>
    <p:sldId id="354" r:id="rId55"/>
    <p:sldId id="295" r:id="rId56"/>
    <p:sldId id="355" r:id="rId57"/>
    <p:sldId id="356" r:id="rId58"/>
    <p:sldId id="357" r:id="rId59"/>
    <p:sldId id="281" r:id="rId60"/>
    <p:sldId id="358" r:id="rId61"/>
    <p:sldId id="359" r:id="rId62"/>
    <p:sldId id="282" r:id="rId63"/>
    <p:sldId id="360" r:id="rId64"/>
    <p:sldId id="361" r:id="rId65"/>
    <p:sldId id="362" r:id="rId66"/>
    <p:sldId id="283" r:id="rId67"/>
    <p:sldId id="365" r:id="rId68"/>
    <p:sldId id="363" r:id="rId69"/>
    <p:sldId id="364" r:id="rId70"/>
    <p:sldId id="284" r:id="rId71"/>
    <p:sldId id="366" r:id="rId72"/>
    <p:sldId id="285" r:id="rId73"/>
    <p:sldId id="367" r:id="rId74"/>
    <p:sldId id="368" r:id="rId75"/>
    <p:sldId id="286" r:id="rId76"/>
    <p:sldId id="375" r:id="rId77"/>
    <p:sldId id="287" r:id="rId78"/>
    <p:sldId id="371" r:id="rId79"/>
    <p:sldId id="372" r:id="rId80"/>
    <p:sldId id="373" r:id="rId81"/>
    <p:sldId id="374" r:id="rId82"/>
    <p:sldId id="288" r:id="rId83"/>
    <p:sldId id="369" r:id="rId84"/>
    <p:sldId id="370" r:id="rId85"/>
    <p:sldId id="289" r:id="rId86"/>
    <p:sldId id="342" r:id="rId87"/>
    <p:sldId id="343" r:id="rId88"/>
    <p:sldId id="344" r:id="rId89"/>
    <p:sldId id="34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08:28:58.946"/>
    </inkml:context>
    <inkml:brush xml:id="br0">
      <inkml:brushProperty name="width" value="0.05292" units="cm"/>
      <inkml:brushProperty name="height" value="0.05292" units="cm"/>
      <inkml:brushProperty name="color" value="#FFFF00"/>
    </inkml:brush>
  </inkml:definitions>
  <inkml:trace contextRef="#ctx0" brushRef="#br0">15804 5327 0,'18'0'31,"0"0"-15,17 0-16,0 71 15,18-1-15,-18 18 16,1-17-16,-19-1 16,19-34 15,440-213 16,-247 36-47,336-176 15,158-89 1,-212 124 0,-246 158 15,-230 89-16</inkml:trace>
  <inkml:trace contextRef="#ctx0" brushRef="#br0" timeOffset="5501.41">9684 6368 0,'17'0'78,"1"17"-78,17 1 16,-17 35-16,17 17 15,18 36 17,-18-35 30,-17-54 16,0-17-46,35 0-32,194-141 15,282-70 1,441-107-1,35 71 1,-405 124 0,-477 105-1,-70 18 32</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10:52:21.640"/>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FF0000"/>
    </inkml:brush>
  </inkml:definitions>
  <inkml:trace contextRef="#ctx0" brushRef="#br0">7602 4921 0,'0'18'47,"18"0"-31,0 17-16,-18-18 15,17 19-15,-17-19 16,0 19-16,18 17 31,0 70 1,-1-105-1,1-1 109,-1-17-124,1 0 0,70-70-1,106-89 1,36-17 0,17-36-1,35 53 1,-123 89-16,105-54 15,-105 89 1,-89 17 0</inkml:trace>
  <inkml:trace contextRef="#ctx0" brushRef="#br0" timeOffset="3721.99">8396 5309 0,'18'0'63,"17"0"-63,18 0 16,53 36-16,158 34 31,565 18 0,-70-70 0,-318-177 1,-265 71-17,-52-18 1,-1-17-1,18 35 1,71 17 0,141 71-1,370 18 1,-194 70 0,-53-53-1,-88 18 1,-88-53 15,-159 0-15,-105 0-1,-19 0 1,1 0 0,0 0-1,17 0 1,-18 0-1,19 0 1,-1 0-16,-17 0 16,35-35-1,-18-18 1,18 0 0,-18 0-1</inkml:trace>
  <inkml:trace contextRef="#ctx0" brushRef="#br0" timeOffset="8589.35">9472 6191 0,'0'18'47,"18"-18"-32,-18 18 1,35 17 15,-17-18-15,-1-17-1,19 36 1,34-19 0,18 19-1,36-1 16,-36-17-15,18 17 0,-18-18-1,-17-17 1,17 0 0,-18 0-1,1-17 1,17-18-1,-70 17-15,70-35 16,-53 18 0,18-18-1,0 18 1,0-18 0,0 0 15,35-18 0,-35 71-15,-35 0-1,-1-17 1,1 17-16,17 0 16,18 0-1,53 0 1,53 70-1,17-17 1,-35 18 0,-35-54-1,17 18 1,-34-17 0,-1-18-1,18 0 16,35 0-15,70 0 0,-52 0-1,-18 0 1,0-18 0,-17-52-1,-1 17 1,18-18-1,1 19 1,-37-1 0,1 0-1,-18 17 1,54 1 0,-54 35 15,88-18 0,-105 18-15,17 0-1,0 0 1,-35 0 0,18 0-1,-19 0 1,1 0-1,36 0 1,-36 18 0,52-18-1,-52 18 1,35-1 0,-17-17-1,0 0 16,17 0-15,0 0 0,-53 0-1,18 0 1,0-17 0</inkml:trace>
  <inkml:trace contextRef="#ctx0" brushRef="#br0" timeOffset="17208.14">9137 7197 0,'18'0'31,"-1"0"-16,1 0 1,0 0-16,-1 0 16,1 0-16,17 17 15,36 54 17,87 35-1,-34-53 0,-71-36-15,-18-17-1,0 0 1,18 0 15,0 0-15,18-35-1,-18 0 1,17-18 0,1 0-1,-1 0 1,-34 35-16,34-35 16,18 0-1,-17 36 1,-1-18-1,-17 17 1,18 18 0,17 0-1,-17 0 17,-1 0-17,36 0 1,-53 0-16,159 53 31,105 70-15,-88-17-1,-35-35 1,0-1 0,-52-17-1,-1-18 1,-18-35-1,36 18 1,-18-18 0,0 0-1,53 0 1,177-88 15,-142 17-15,18-17-1,-35 0 1,-36 35 0,-88 35-1,-17 1 1,17 17 0,-35 0-1,0 0 1,17-18-1,1 18 1,88 0 0,-54 0-1,19 0 17,-18 0-32</inkml:trace>
  <inkml:trace contextRef="#ctx0" brushRef="#br0" timeOffset="36896.08">9825 11201 0,'0'-18'0,"0"0"16,70 1-16,54-1 16,52-17-1,36 17-15,35 18 16,70 0-16,230-35 15,600 35 1,2433 0 15,142 0 1,-2522 0-17,-777 0 16</inkml:trace>
  <inkml:trace contextRef="#ctx0" brushRef="#br0" timeOffset="41215.65">8555 11518 0,'18'0'0,"-1"0"16,1 0 0,17 0-1,36 88 16,52 124 1,-17-71-1,-71-88-15,-17-35-1,-1-1 32,1-17-47,88 0 16,141-35-1,176-71 1,318-123 0,141 53 15,-88 17-16,-177 35 1,-335 71 0,-211 53-1</inkml:trace>
  <inkml:trace contextRef="#ctx0" brushRef="#br0" timeOffset="42915.17">11624 12647 0,'35'0'31,"-17"35"-31,17 1 16,-17-1-16,0 18 15,-18-36-15,17 1 16,1 70 31,-1-70-16,1 0 0,0-18-15,35 0 0,70 0-1,142 0 1,105-18-1,71-88 1,71-35 0,246-88-1,-299 70 1,-71 18 0,-141 70 15,-212 71-16</inkml:trace>
  <inkml:trace contextRef="#ctx0" brushRef="#br0" timeOffset="44181.97">10689 13653 0,'18'35'32,"-1"0"-17,1 18-15,17 35 31,18 36 1,-35-107-1,35 1 0,-18-18-31,318-53 31,-53-35-15,35-36 0,35 1-1,-52 17 1,17 0 0,-18 18 15,-52 35-16,-53 35 1,-71 1 0,-88-1-1</inkml:trace>
  <inkml:trace contextRef="#ctx0" brushRef="#br0" timeOffset="45232.57">11765 14676 0,'18'0'47,"-1"0"-32,1 0-15,53 70 32,-18 18-17,-1-17 1,1-18 0,-35-18-1,0-17-15,-1-1 31,1 1 32,0-18-63,17 0 16,18 0-1,211-88 1,124-71-1,159-53 1,159-52 0,-71 52-1,-388 142-15,105-54 16,-281 89 0</inkml:trace>
  <inkml:trace contextRef="#ctx0" brushRef="#br0" timeOffset="46516.18">10795 15487 0,'0'0'0,"0"18"0,18-18 15,-18 17-15,17 1 16,1 0-16,0-1 16,-18 1-16,17-1 15,1 1-15,-18 17 16,35 18 0,36 53 15,-1-18 0,18-52 0,1-1-15,34-18 15,124-17-15,71-105-1,-142 52-15,335-141 16,1 0 0,-36 17-1,-17 19 1,-71-1 0,-88 53-1,-124 35 1,-70 36-1</inkml:trace>
  <inkml:trace contextRef="#ctx0" brushRef="#br1" timeOffset="52871.44">8978 11430 0,'0'18'47,"0"35"-47,18 17 16,17 36-16,0-35 15,36 123 1,0-18 15,-54-158 16,-17-71 0,0 0-31,-35-106-1,-18-17 1,0 17-1,53 141 17,18 36-17,17 70 1,36 159 0,-36-18-1,-18-52 1,-17-107-1,18-52 1,-18-36 31,0-52-31,0-1-1,-70-123 1,-1-18-1,18 36 1,53 123 0,0 71 31,35 70-32,18 18-15,18 70 16,-18-35-1,17-53 1,-34-52 0,87-1-1,89-70 17,229-124-17,88-53 1,-18 1-1,-158 105 1,-229 71 0,-89 17 15,-53 18-15,-105 53-1,-159 70 1,-71-34-1,-106 16 1,18-34 0,53-1-1,229-17 17,142-35-1,34-18-16,36 0 1,71-35-16,299-18 16,159 18-1,265 17 1,-18-35 0,-318 35-1,-334 1 1,-160-1 15,-87 18-15,-142 0 15,-70 0-15,-18 53-1,159 0-15,-124 17 16,36 1-1,88-36 1,53 1 0,17-1-1,54-35 1,34-35 62,19-1-78,52-17 16,18 0-16,193-52 31,-34 16-15,-106 72-1,-265 17 32,-35 35-47,-36 0 16,-246 18-1,-36-17 1,54-1 0,87 18-1,195-36-15,-54 36 16,89-35-1,124-18 79,34 0-78,-17-35-16,35 17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10:55:01.136"/>
    </inkml:context>
    <inkml:brush xml:id="br0">
      <inkml:brushProperty name="width" value="0.05292" units="cm"/>
      <inkml:brushProperty name="height" value="0.05292" units="cm"/>
      <inkml:brushProperty name="color" value="#FF0000"/>
    </inkml:brush>
  </inkml:definitions>
  <inkml:trace contextRef="#ctx0" brushRef="#br0">11465 12718 0,'18'-18'32,"0"18"-17,17 35 1,-35 18 0,17 18-1,107 352 16,-124-405 1,35 17-1,36-70-15,123-124-1,123-53 1,265-88 15,36 18-15,-1 18-1,-211 105 1,-230 88 0</inkml:trace>
  <inkml:trace contextRef="#ctx0" brushRef="#br0" timeOffset="976.9">11536 12718 0,'17'35'78,"1"18"-62,17 35-16,-17-17 15,0-1-15,-1 36 16,1-35 0,35 158 15,-53-212 0,35 1-15,159-141 15,124-107-15,193-87-1,177-71 1,88 17 0,-229 107-1,-229 123 1,-195 105-1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10:56:28.663"/>
    </inkml:context>
    <inkml:brush xml:id="br0">
      <inkml:brushProperty name="width" value="0.05292" units="cm"/>
      <inkml:brushProperty name="height" value="0.05292" units="cm"/>
      <inkml:brushProperty name="color" value="#FF0000"/>
    </inkml:brush>
  </inkml:definitions>
  <inkml:trace contextRef="#ctx0" brushRef="#br0">11095 13723 0,'18'0'63,"-1"18"-48,-17-1 1,35 1 0,1 123 15,-19-53 0,1-52 0,0-36 79,-1 0-110,36 0 15,194-53 1,229-53 0,248 18-1,-125-1 1,-246 1 0,-247 53-1</inkml:trace>
  <inkml:trace contextRef="#ctx0" brushRef="#br0" timeOffset="1127.37">11113 13511 0,'0'18'63,"17"0"-48,1 17-15,-1-17 16,-17 35-16,18-1 16,17 319 15,-17-230 0,-18-123 32,18-18-48,-1 0 1,1-36 0,35 1-1,35-53 1,159-53-1,-106 88 1,-17 18-16,211-54 16,17 19-1,72 17 1,-36 35 0,-88 18-1,-124-17 1,-123 17-1</inkml:trace>
  <inkml:trace contextRef="#ctx0" brushRef="#br0" timeOffset="2648.12">11183 13458 0,'0'0'0,"0"18"0,0 17 16,18 18-16,-18 0 16,17 18-16,1 35 15,0-1-15,-18-16 16,0-19-16,0 1 16,0-18-16,0 0 15,0 0 32,17-36 47,1-17-79,0 0-15,-1-17 16,54-19 0,123-34-1,88-36 1,141-18 0,-193 71-16,34-17 15,742-89 1,-495 71 15,-229 70-15,-229 18-1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10:58:04.084"/>
    </inkml:context>
    <inkml:brush xml:id="br0">
      <inkml:brushProperty name="width" value="0.05292" units="cm"/>
      <inkml:brushProperty name="height" value="0.05292" units="cm"/>
      <inkml:brushProperty name="color" value="#FF0000"/>
    </inkml:brush>
  </inkml:definitions>
  <inkml:trace contextRef="#ctx0" brushRef="#br0">12224 14605 0,'35'18'62,"-17"35"-62,17-1 16,0 37-16,1-19 16,-1 71-1,-18 18 17,-17-141-1,0-36 16,-158-335-16,34 53-15,89 177-1,35 105 1,0 1-1,18 34 17,-18 19-17,35 105 1,0 0 0,-17-71-16,-18 36 15,17 0 1,1-35-1,0-54 1,-18 1 78,0-53-79,-18-1 1,0 1-16,1 0 16,-1 0-16,0-54 15,18 72 1,18 17 109,17 35-125,-17 18 16,17 0-1,18 70 1,0-17-1,-53-71 1,18 1 0,-18-19-1,17 1 48,1-18-48,17 0-15,142-88 16,140-36 15,107-52-15,-177 88-16,335-89 16,-53 36-1,-159 88 1,-211 36 15,-141 17-15,-36 17-1,-53 19 1,-140 52 0,-160 0-1,-105 0 1,-53 18-1,-177 0 17,371-36-17,176-52 1,124 0 0,70-18 46,18 0-62,53 0 16,0-18-16,53 0 15,158 1 1,71-19 0,71-34-1,-300 17 1,-142 53-1,1 0 17,-36 0-17,1 0 1,-89 18 0,-53-1-1,-53 19 1,89-19-16,-318 36 31,212 35-15,176-52-16,17-1 15,1-18 1,53-17 15,70 0-15,124-17-1,123-54 1,141 1 15,0-18-15,-105-1-16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10:59:08.168"/>
    </inkml:context>
    <inkml:brush xml:id="br0">
      <inkml:brushProperty name="width" value="0.05292" units="cm"/>
      <inkml:brushProperty name="height" value="0.05292" units="cm"/>
      <inkml:brushProperty name="color" value="#FF0000"/>
    </inkml:brush>
  </inkml:definitions>
  <inkml:trace contextRef="#ctx0" brushRef="#br0">11448 15593 0,'0'53'78,"0"35"-78,0 18 16,17 17-16,-17 18 0,18 18 16,-18-53-1,0-36-15,18-17 16,-1-35 15,89-53-15,635-494 31,917-124-16,-1094 512-15,-246 88-1</inkml:trace>
  <inkml:trace contextRef="#ctx0" brushRef="#br0" timeOffset="1208.54">11483 15416 0,'0'18'125,"0"35"-125,0 35 0,0 36 16,0 17 0,0-35-16,0 17 15,0 1-15,0 87 16,0 107 15,0-301 32,0 1-48,35-18 1,18-18 0,106-123-1,158-106 1,54-35-1,70 35 1,158-35 0,-34 53-1,-124 70 1,-177 71 0,-158 52-1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11:04:38.939"/>
    </inkml:context>
    <inkml:brush xml:id="br0">
      <inkml:brushProperty name="width" value="0.05292" units="cm"/>
      <inkml:brushProperty name="height" value="0.05292" units="cm"/>
      <inkml:brushProperty name="color" value="#FFFF00"/>
    </inkml:brush>
  </inkml:definitions>
  <inkml:trace contextRef="#ctx0" brushRef="#br0">2381 4427 0,'18'0'110,"35"-17"-110,53 17 15,-1 0-15,72 0 16,35 0-16,17 0 16,0 53-16,18-18 15,-35 0-15,-71 0 16,-53-17-16,-70-18 31,-54 0 0,-34 0-31,-565-35 32,141-18-17,0 35 1,71 18 15,211 0-15,177 0-1,17 0 1,18-17 0,0-1-1,0 0 1,124 1 0,140-1-1,-105 18-15,211-18 16,-52 18-1,-177 0 1,-123 0 15,-89 0 1,-35 36-17,-17-19 1,-248 19-1,-70-36 1,53 0 0,230 0-1,140 0 1,53 0 0,195-53-1,193 53 1,88 0-1,-281 0 1,193 0 0</inkml:trace>
  <inkml:trace contextRef="#ctx0" brushRef="#br0" timeOffset="2053.05">5468 4163 0,'0'17'47,"0"1"-47,35-18 16,36 0-1,52 18-15,213-18 16,898 0 15,495 0 16,-618 0-16,-846 0 1,-248 0-17,1 0 32</inkml:trace>
  <inkml:trace contextRef="#ctx0" brushRef="#br0" timeOffset="2723.39">12206 4480 0,'35'0'94,"-17"0"-94,0 0 15,52 18-15,36-18 16,988 35 15,2310 124 0,-846-71 1,-2047-70-17,-334-18 17</inkml:trace>
  <inkml:trace contextRef="#ctx0" brushRef="#br0" timeOffset="4148.07">2293 5697 0,'0'-17'15,"18"-1"1,-1 18-16,1 0 15,0 0 1,-1 0-16,54-35 16,211-18-1,1429-35 17,3263 52 14,-4356 36-30,334-35 0,-881 35-1</inkml:trace>
  <inkml:trace contextRef="#ctx0" brushRef="#br0" timeOffset="5259.63">12083 5415 0,'0'0'0,"53"0"16,-36 0-16,71 0 15,389 18 17,-1 35-17,212-18 17,106 18-17,35-18 1,-212-35-1,-158 0 1,-160 0 0,-105 0-1,-88 0 1,-70 0-16,-1 0 16,0 0-1,0 0 1,-17 0-1,0 0 157,-1 0-156,36 0 0,35 0-1,36 0 1,105 0-1,-123 0 1,317 0 0,-105 0 15,17 0-15,-212 0-1,-70 0 1</inkml:trace>
  <inkml:trace contextRef="#ctx0" brushRef="#br0" timeOffset="29325.34">2028 7497 0,'18'0'16,"17"0"0,36-36-16,52 1 15,54 0-15,34 35 16,72-18-16,69 18 15,407 0 1,493 0 15,-1058 0 1,-194-18-1,-70 1-16,-124-18 1,-141 17 0,-106 18-1,-71 0 1,36 0 0,141 0 15,194 0-31,17 0 15,107 0 17,52 0-1,53 0-31,53 0 16,300 0-1,141 0 1,194 0-1,-299 0 1,-354 0 0,-88 0-1,-52 0 1,-107 0 0,-140 0 15,-160 0-16,142 0-15,-106 0 16,-1129 35 15,1111-35-15,283 18 0,105-18-1,36 0 16,35 0-31,141 0 16,194-35 0,106 17-1,53 18 1,-54 0 0,-246 0 15,-194 0-16,-35 0 32,-71 0-15,-18 0-32,-52 0 15,-212 0 1,-106 0-1</inkml:trace>
  <inkml:trace contextRef="#ctx0" brushRef="#br0" timeOffset="34109.14">22613 3528 0,'-35'0'78,"-36"0"-78,-17 0 16,-35 0-16,-301 0 31,1 53 0,405-36 1,1 1-17,17 0 1,17-1-1,19 36 1,16 35 0,19 36-1,-36-18 1,1-18 0,-1-35-1,0 17 1,18-17-1,-35-35-15,70 0 16,88-18 0,71-18-1,-70-53 17,-72 18-17,-52 18 1,-35-18-1,-18-17 1,-18-89 15,-17 35-15,17 72 0,18-1-1,0 35-15,-17 18 16,17-18 15</inkml:trace>
  <inkml:trace contextRef="#ctx0" brushRef="#br0" timeOffset="35042.86">27552 3087 0,'-18'0'47,"1"0"-32,-19 0-15,-17 0 16,-17 17-16,-336-17 31,53 0-15,71 0 0,176 0-1,89 0 16,17 18-31,0 0 16,35 70 0,53 106-1,0 53 17,-52-141-32,17 70 15,-36-88 1,19-35-1,-19-35 1,1 17 0,35-17-1,123-18 1,124-18 0,70-105-1,-52 17 1,-177 53-1,-123 35 1,-1 1 0,-17-19-1,-17-17 17,-54-17-17,1-1 1,-72-158-1,90 141 1,-19-124 15</inkml:trace>
  <inkml:trace contextRef="#ctx0" brushRef="#br0" timeOffset="36160.47">22543 4568 0,'-18'0'31,"-17"18"0,35 17-15,-53 71-1,35-88 1,0 35 0,18-71 46,0-52-62,0-19 16,18-105-1,-18 36 1,0 34 0,35 89-1,-17 35 1,53 0-1,-36 35-15,71 53 16,17 89 0,-17-36 15,-36-18-15,-17-52-1,-35-18 1,-18-36 46,-18-17-46,-35 0 0,-35 0-16,-106 0 15,-17 0 1,34 18-1,89 17 1,35-35 0,35 36-1,18-19 17,71 54-32</inkml:trace>
  <inkml:trace contextRef="#ctx0" brushRef="#br0" timeOffset="37244.08">27040 4092 0,'18'0'31,"0"0"-15,-1 18-16,1 0 15,-18 17-15,18 18 16,-18 53-1,-18 123 17,0-176-1,1-18 0,-1-70-15,0-106-1,1 35-15,-1-71 16,18 54 0,0 70-1,53 53 32,106 88-31,105 106-1,-34 36 1,-142-142-16,35 71 31,-105-107-15,-18-16 0,0-19-16,0 1 15,-35 0 1,-71-18-1,-35 0 1,53 0 0,-1 0 15,36 0-15,18 0-1,18 0 1,-19 0-1,1 0 1,-36 17 0,19 1-16</inkml:trace>
  <inkml:trace contextRef="#ctx0" brushRef="#br0" timeOffset="41699.4">16104 7461 0,'53'0'63,"53"-17"-48,35-1-15,53 18 16,18-18-16,70 18 16,1394-70 15,-265 17 0,-1199 53 16</inkml:trace>
  <inkml:trace contextRef="#ctx0" brushRef="#br0" timeOffset="42715.68">3104 8661 0,'18'0'16,"0"0"-16,17-18 16,-17 18-16,-1 0 15,19 0-15,34 0 16,1 0-16,70 0 15,264 0 1,1042 0 15,564 0 1,52 0-1,-1375 0-16,-229-18 1,-318 18-16,35 0 16,-140 0 15</inkml:trace>
  <inkml:trace contextRef="#ctx0" brushRef="#br0" timeOffset="43371.27">12065 8555 0,'35'0'16,"18"0"-16,0 0 0,18 0 15,17 0-15,35 0 16,18 0-16,18 0 16,35 0-16,18 0 15,35 0 1,1005 0 15,-211 53 0,-865-36 1</inkml:trace>
  <inkml:trace contextRef="#ctx0" brushRef="#br0" timeOffset="44164.15">15187 8431 0,'18'0'15,"-1"0"-15,19 0 16,17 0-16,17 0 15,36 0-15,17 0 16,19 18-16,-1-18 16,17 18-16,36-18 15,18 0-15,17 0 16,1 0 0,863 0 15,54 0 0,-865 0 0</inkml:trace>
  <inkml:trace contextRef="#ctx0" brushRef="#br0" timeOffset="46395.56">22701 4216 0,'0'-18'63,"18"18"-47,35 0-1,194-18 1,652 18 15,601 0 16,-1253 0-31,-212 0-1</inkml:trace>
  <inkml:trace contextRef="#ctx0" brushRef="#br0" timeOffset="46971.02">25329 3845 0,'0'-17'15,"18"17"1,70 53 0,18 17-16,0 18 15,0 1-15,0-19 16,-18 1-16,-35-36 15,35 35 17,-70-52 61,-18 0-77,-18 17 0,-53 36-1,-17-1 1,18 1 0,52-54-1,18 1 32</inkml:trace>
  <inkml:trace contextRef="#ctx0" brushRef="#br0" timeOffset="48429.11">3493 4374 0,'17'0'78,"36"0"-78,18 0 15,17 0-15,18 0 16,70-35 0,0-18 15,-140 53 16,-19-17-16,1 17 0,0-18-15</inkml:trace>
  <inkml:trace contextRef="#ctx0" brushRef="#br0" timeOffset="49764.42">4339 6209 0,'18'0'47,"-1"18"-31,1-18-16,17 35 15,-35-18-15,36 1 16,-19 35 0,19 0 15,-19-53 78,18-35-93,1-18-16,211-141 31,141-53-15,35 70-1,-123 54 1,-229 88 0,-54 17 15,1 0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11:10:48.223"/>
    </inkml:context>
    <inkml:brush xml:id="br0">
      <inkml:brushProperty name="width" value="0.05292" units="cm"/>
      <inkml:brushProperty name="height" value="0.05292" units="cm"/>
      <inkml:brushProperty name="color" value="#FFFF00"/>
    </inkml:brush>
  </inkml:definitions>
  <inkml:trace contextRef="#ctx0" brushRef="#br0">4621 4445 0,'18'18'16,"0"-18"31,17-18-32,53-88-15,53-53 16,459-705 15,17-141 16</inkml:trace>
  <inkml:trace contextRef="#ctx0" brushRef="#br0" timeOffset="1033.06">5874 7426 0,'17'0'63,"1"0"-63,0 0 15,17 18-15,-17-1 16,35 19 0,17 16 15,-35-52 0,371-352 0,-124-1-15,71-141 0,0-70-1,-142 70 16</inkml:trace>
  <inkml:trace contextRef="#ctx0" brushRef="#br0" timeOffset="3648.45">1341 10372 0,'17'0'47,"36"0"-47,35 0 16,583 0 15,-248 0-31,723 0 16,195 0-1,-177 0 1,-582 0 0,-476 0-1,-71 0 16,-70 0-15,0 0 0,-159 17-1,-194-17 1,-159 0 0,212 0-1,-388 0 1,141 0-1,70 0 1,106 0 0,124 0-1,176 0 1,89 0 15,34 0-15,54-17-1,88-1-15,828 18 32,-510 0-32,581 0 15,-335 0 1,-423 0 0,-265 0 30,-141 0-30,-193 0 0,-195 0-1,-318-71 1,-281-17 0,70 35-1,458 53 1,389 0-16,105 0 15,54 0 1,140 0 15,177 0-15,123 0 0,106 0-1,18 0 16,-88 0-15,-248 0 0,-193 0-1,-71 0 17,-123 0-17,-142 0 1</inkml:trace>
  <inkml:trace contextRef="#ctx0" brushRef="#br0" timeOffset="9568.39">8255 10566 0,'18'0'16,"-1"0"-1,19 0 1,16 0-1,742 0 17,4463 211 15,-3423-140-32,-546-71 1,-689 0-1,-457 0 1</inkml:trace>
  <inkml:trace contextRef="#ctx0" brushRef="#br0" timeOffset="15599.73">2187 13511 0,'0'-17'31,"18"17"-16,17 0 1,18 0-16,423 0 31,1482-141 16,-1182 123-31,-123 0-1,-300-17 1,-247 35 0</inkml:trace>
  <inkml:trace contextRef="#ctx0" brushRef="#br0" timeOffset="31895.88">1535 16545 0,'0'0'0,"17"-17"16,36 17-16,0 0 15,18 0-15,140 0 32,601 0-1,70-71 0,-777 53-31,-34 18 47,-142 0-31,-193 36-1,-142-36 1,-52 0 0,-1-18-1,71-17 16,88 0-15,159 35 0,106 0-1,52-18 63,36 18-62,18-18-16,52 1 16,195 17-1,35 0 1,-71 0 0,-124 0-1,-122 0 16,-1 0-15,-53 0 0,-70 17-1,-88 19 1,-71-19 0,-35-17-1,52 0 1,107 0-1,105 0 17,54 0-17,34 0 1,389 0 0,-54 0-1,19 18 16,-160-18-15,-158 0 0,-88 0-1,-36 0 1,-35 17 0,-106 1-1,-87 17 1,-37-35-1,-52 0 1,212 0-16,-71 0 16,141 0-1,88 0 32,36 0-31</inkml:trace>
  <inkml:trace contextRef="#ctx0" brushRef="#br0" timeOffset="36161.44">4392 9066 0,'18'0'0,"-1"0"16,1 0 0,17 36-16,-17 34 15,17-17-15,0 0 16,-17 0-16,17 18 16,-17-19-1,53 19 16,193-177 1,177-141-1,-282 159-15,-89 53 15,-52 17-31</inkml:trace>
  <inkml:trace contextRef="#ctx0" brushRef="#br0" timeOffset="37090.71">4410 12241 0,'0'18'46,"35"35"-30,18 18-16,53 158 31,-71-159-15,-17-70 62,-18 18-62,35-18-16,0-18 15,18-52 1,265-195 0,17 54-1,18 34 1,-106 54-1,-177 87 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11:13:00.789"/>
    </inkml:context>
    <inkml:brush xml:id="br0">
      <inkml:brushProperty name="width" value="0.05292" units="cm"/>
      <inkml:brushProperty name="height" value="0.05292" units="cm"/>
      <inkml:brushProperty name="color" value="#FFFF00"/>
    </inkml:brush>
  </inkml:definitions>
  <inkml:trace contextRef="#ctx0" brushRef="#br0">3951 16598 0,'53'0'31,"159"0"-16,723 0 17,246 0-1,-475 0 0,-653 0-15,-36 0-1,-34 0 17,-18 0-32,-18 18 15,-282 17 1,-89-35 0,-123 0 15,1 0-16,52 0 1,159 0 0,211 0-1,106 0 17,54 0-1,34 0-31,18 0 15,230 0 1,-124 0-16,335 0 16,36 0-1,-142 0 1,-229 0 0,-159-18 15,-17 18 0,-71 0-15,-141 36-1,-159-36 1,-35 0 0,176 0-16,-70 0 15,141 0 1,194 0 46,18 0-62,193 0 16,124 0 0,124 0 15,-36 0-16,-176 0 1,-194 0-16</inkml:trace>
  <inkml:trace contextRef="#ctx0" brushRef="#br0" timeOffset="1065.71">7743 16563 0,'36'0'47,"52"0"-47,53 0 16,53 0-1,53 0-15,441-35 16,1288 17 15,-177 18 32,-1782 0 77</inkml:trace>
  <inkml:trace contextRef="#ctx0" brushRef="#br0" timeOffset="2665.44">13653 16686 0,'52'0'16,"19"0"-16,17 0 16,36-17-16,17 17 15,53 0-15,35 0 16,36 0-16,17 0 16,53 0-16,106 0 15,35 0 1,441 0-1,548-36 17,-901 36-1</inkml:trace>
  <inkml:trace contextRef="#ctx0" brushRef="#br0" timeOffset="3881.78">17921 16457 0,'0'0'0,"-53"18"16,0-1-16,18-17 0,17 0 15,-17 18-15,53-18 141,35 0-141,35 0 16,53 0-16,723 0 31,-193 0-16,528 0 17,-793 18-17,-195-18 1,-158 0 15</inkml:trace>
  <inkml:trace contextRef="#ctx0" brushRef="#br0" timeOffset="6443.07">21131 16439 0,'18'0'47,"0"0"-31,17 0-16,-17 0 15,-1 0-15,19 0 16,-1 0 15,-18 0 16,1 0 109,0 0-156,-1 0 16,1 0 15,0 0 266,-1 0-281</inkml:trace>
  <inkml:trace contextRef="#ctx0" brushRef="#br0" timeOffset="8993.2">21537 16510 0,'-53'0'125,"18"0"-125,0 0 15,-18 0-15,-88 0 32,88 0 15</inkml:trace>
  <inkml:trace contextRef="#ctx0" brushRef="#br0" timeOffset="9897.41">21519 16510 0,'18'0'31,"17"0"-15,-17 0-16,0 0 15,-1 0-15,1 0 16,-36 0 156,-17 0-157,-36 0 1,1 0 0,52 0-1,1 0 1</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11:28:58.443"/>
    </inkml:context>
    <inkml:brush xml:id="br0">
      <inkml:brushProperty name="width" value="0.05292" units="cm"/>
      <inkml:brushProperty name="height" value="0.05292" units="cm"/>
      <inkml:brushProperty name="color" value="#FFFF00"/>
    </inkml:brush>
  </inkml:definitions>
  <inkml:trace contextRef="#ctx0" brushRef="#br0">2328 4516 0,'18'0'63,"53"0"-48,87 0-15,54 0 16,70 0-16,1323 0 47,-1270 0-47,159 17 47,-811-17-32,-265 0 1,-194 0-1,229 0 1,229 0 0,230 0-1,71 0 17,52 0-17,35 0 1,36 0-16,229 0 15,71 35 17,35-35-1,-423 0-15,-36 0-1,-141 0 1,-176 0-1,18 0 1,52 0 0,212 0-1,18 0 17,70 0-17,36 0-15,211 0 16,106 0-1,18 0 1,-248 0 15,-122 0-15,-54 0 0,-211 0-1,-177 0 1,-17 0-1,88 0 1,264 0-16,142 0 63,52 0-48,36 0-15,282 0 16,141 0-1,-141 0 1,-300 0 0,-71 0-16</inkml:trace>
  <inkml:trace contextRef="#ctx0" brushRef="#br0" timeOffset="1178.02">4198 5186 0,'18'35'47,"17"0"-47,-17 18 16,-1-17-16,19-1 15,-36-17-15,52 70 16,-34-53 15,0-35 32,-1 0-63,72-88 31,105-71-15,70-53-1,-123 142-15,159-71 16,-141 105-1,-141 19 1</inkml:trace>
  <inkml:trace contextRef="#ctx0" brushRef="#br0" timeOffset="58840.94">6085 6050 0,'36'35'109,"-19"1"-109,19-1 16,-19 18-16,19 0 15,-36 0-15,17-18 16,1 0-1,-1-17-15,-17 0 0,18-1 125,0-17-109,-1-35-16,19 0 16,175-89-1,142-35 1,35 36 0,53-71-1,-317 141 1,-107 53-1</inkml:trace>
  <inkml:trace contextRef="#ctx0" brushRef="#br0" timeOffset="60082.71">14764 3969 0,'0'-18'110,"-18"18"-110,-17 0 15,-53 0-15,-688 0 32,264 0-1,53 0-15,89 0-1,105 0 1,107 35-1,69-17 1,72-18-16,-18 0 16</inkml:trace>
  <inkml:trace contextRef="#ctx0" brushRef="#br0" timeOffset="60986.83">11942 4004 0,'0'18'16,"0"-1"-16,0 1 15,0 123 1,35 71 0,-18-1-1,1-52 1,17-35-1,-35-71 1,18 52 0,0 107 15,-18-159-15,0 0-1,0-35 1,0-1-1,0 1 1,0-1 0,17-17 15,1 18-15,0 0-1,17-18 1,35 0-16,177 0 15,124-53 1,87 0 0,1 53 15,-18 0-15,-88 0-1,-106 0 1,-159 18-1,-70-18 1</inkml:trace>
  <inkml:trace contextRef="#ctx0" brushRef="#br0" timeOffset="61954.25">14817 4057 0,'0'18'31,"17"17"-15,1 18-16,0 0 15,-18 17-15,0-17 16,0 18-16,0 70 31,0 176 1,0-105-1,17-53 16,1-124-32,0 0 32,-1-17 47,-17 0-78,0 17-16,0-17 15,0-1 1,0 36-1,0-35 1</inkml:trace>
  <inkml:trace contextRef="#ctx0" brushRef="#br0" timeOffset="63615.88">12488 2981 0,'0'18'62,"0"-1"-62,0 19 16,0 69 0,0-16-1</inkml:trace>
  <inkml:trace contextRef="#ctx0" brushRef="#br0" timeOffset="64633.74">13018 2946 0,'0'-18'62,"0"0"-62,0 1 16,0-1-1,0 1 1,-36-36 15,19 35 0,-1 18 1,0 0-17,-17 0 1,17 18 0,1 17-1,-1 0 1,18-17-1,0-1 1,0 19 15,18-19-15,-1 1 0,-17 0 62,18-1-63,0-17-15,-1 0 16,-17-17 0,36-36-1,-36 0 1,0 35-1,17 18 32,1 0-31,0 0 0,-18 35-1,0 1 1,0 34-1,0-34 1,0 16 0</inkml:trace>
  <inkml:trace contextRef="#ctx0" brushRef="#br0" timeOffset="66074.6">13194 2840 0,'0'-18'31,"0"1"-15,18 17 0,-18-18-1,17 18 17,1 0-17,-1 0 1,1 194 15,-18-141-15,0-35-1,0-1 79,0 1-78,35-36-1,1 1 1,34-1 0,-52 0-1</inkml:trace>
  <inkml:trace contextRef="#ctx0" brushRef="#br0" timeOffset="66680.98">13529 2875 0,'0'18'47,"0"17"-47,0-17 16,18 35-1,-1-18 1,1-17 0,0-18-1,-1 17-15,1-17 16,0 0 15,-1-17-15,1-36 15,-18 17-15,-18 19-1,1-1 1,-1 18 15,0 0-15,1 0 46</inkml:trace>
  <inkml:trace contextRef="#ctx0" brushRef="#br0" timeOffset="67089.75">13988 2787 0,'17'0'31,"1"0"-15,17 0 0,71 159 15,-53-53-15,-18-36-1,-17-52 1</inkml:trace>
  <inkml:trace contextRef="#ctx0" brushRef="#br0" timeOffset="67537.6">14217 2805 0,'0'35'62,"0"0"-46,0 0-16,-53 36 31,35 17-15,-17-35-16,35 18 31</inkml:trace>
  <inkml:trace contextRef="#ctx0" brushRef="#br0" timeOffset="68027.28">14376 2822 0,'17'0'47,"1"0"-47,17 18 15,1 105 1,-19-17 0,-17-18-1,0-35 1</inkml:trace>
  <inkml:trace contextRef="#ctx0" brushRef="#br0" timeOffset="68667.95">14587 3034 0,'18'0'78,"0"0"-62,-18 35-16,0 0 16,35 36-1,-17-18 1,-1-35-1,1-18 17,-1 0-17,1-18 1,17-17 0,-35-1-16,18 1 15,-18-35 16,0 34-15,-18 19 0,-17 17 15,35-18-15,-35 18-1,17 0 48,18 18-32,-17-18-15,17 17-16,0 19 15</inkml:trace>
  <inkml:trace contextRef="#ctx0" brushRef="#br0" timeOffset="70552.03">15011 2999 0,'17'0'63,"1"-18"-48,-18 0-15,0-17 16,0 17-16,0-70 31,0 35 1,0 36 30,-18 17-15,1 0-31,-1 0-1,0 0 1,18 17 15,0 1-31,0 0 16,0-1-1,0 1 1,0 0 0,0-1-1,0 1 16,18-1-15,-18 1 0,18-18-1,-1 18 1,1-1 0,0 19-1,-1-36 1,1 17-1,0 1 1,-1-18 0,1 35-1,-1-17 1,-17-1 0,0 1-1,0 0 1,0-1 15,0 1 0,-17-18 1,-1 0-17,-17 0 1,0 0-1,-18-18 1,0 1 0,35-1-1,18 0 32,0 1-31,0-1 15,0-17-15,0 17-1,18 1 1,-1-19 0,19 19-1,-19-1 1</inkml:trace>
  <inkml:trace contextRef="#ctx0" brushRef="#br0" timeOffset="71268.56">15222 2805 0,'18'0'47,"-18"35"-16,0-17-15,0 52 0,53 18 46,-35-70-46,-1-18-16,1 0 15,17 0 1,-17 0 0,-1 0 15,-17-35-16,0-1 1,0-52 0,0 53-1,0 0 1,0 17 46,-17 18-62,-1 0 16,-35 0 0,18 0-1,-18 0 1,35 0 0</inkml:trace>
  <inkml:trace contextRef="#ctx0" brushRef="#br0" timeOffset="72329.78">12312 5733 0</inkml:trace>
  <inkml:trace contextRef="#ctx0" brushRef="#br0" timeOffset="72657.42">12735 5733 0</inkml:trace>
  <inkml:trace contextRef="#ctx0" brushRef="#br0" timeOffset="73066.32">13088 5697 0</inkml:trace>
  <inkml:trace contextRef="#ctx0" brushRef="#br0" timeOffset="73498.2">13564 5697 0</inkml:trace>
  <inkml:trace contextRef="#ctx0" brushRef="#br0" timeOffset="74025.66">13794 5697 0</inkml:trace>
  <inkml:trace contextRef="#ctx0" brushRef="#br0" timeOffset="74386.25">14252 5733 0,'18'0'47</inkml:trace>
  <inkml:trace contextRef="#ctx0" brushRef="#br0" timeOffset="74674.48">14693 5733 0</inkml:trace>
  <inkml:trace contextRef="#ctx0" brushRef="#br0" timeOffset="74961.7">14958 5733 0,'17'0'16</inkml:trace>
  <inkml:trace contextRef="#ctx0" brushRef="#br0" timeOffset="75641.63">15134 3845 0</inkml:trace>
  <inkml:trace contextRef="#ctx0" brushRef="#br0" timeOffset="75955.7">15152 4233 0</inkml:trace>
  <inkml:trace contextRef="#ctx0" brushRef="#br0" timeOffset="76265.87">15222 4604 0</inkml:trace>
  <inkml:trace contextRef="#ctx0" brushRef="#br0" timeOffset="76571.05">15258 4992 0</inkml:trace>
  <inkml:trace contextRef="#ctx0" brushRef="#br0" timeOffset="76866.25">15258 5309 0</inkml:trace>
  <inkml:trace contextRef="#ctx0" brushRef="#br0" timeOffset="77170.5">15258 5574 0</inkml:trace>
  <inkml:trace contextRef="#ctx0" brushRef="#br0" timeOffset="79434.64">12365 5768 0</inkml:trace>
  <inkml:trace contextRef="#ctx0" brushRef="#br0" timeOffset="79745.8">12700 5786 0</inkml:trace>
  <inkml:trace contextRef="#ctx0" brushRef="#br0" timeOffset="80081.93">13000 5786 0</inkml:trace>
  <inkml:trace contextRef="#ctx0" brushRef="#br0" timeOffset="80402.6">13511 5803 0</inkml:trace>
  <inkml:trace contextRef="#ctx0" brushRef="#br0" timeOffset="80713.75">14146 5803 0</inkml:trace>
  <inkml:trace contextRef="#ctx0" brushRef="#br0" timeOffset="81920.58">12471 5733 0,'-18'0'47,"18"-18"-47,0-17 16,-18-1-1,18 1 1,0-18-16,0-282 31,-17-176 16,17 440-31,0 0-1,0 36 1,0 18 47</inkml:trace>
  <inkml:trace contextRef="#ctx0" brushRef="#br0" timeOffset="82404.8">12577 5345 0,'0'-18'47,"17"-17"-47,-17-1 16,0-17-16,0 1 15,0-1-15,18-53 16,17-88 15,-17-18 16,-1 177-31</inkml:trace>
  <inkml:trace contextRef="#ctx0" brushRef="#br0" timeOffset="83146.39">12912 5644 0,'0'-17'63,"0"-1"-63,0-35 16,0-53-1,0 1 1,0 16-1,35 36 1,-35-17 0,18 17-1,-18 0 1,17 0 15,-17 18-31,0-18 16,0-18-1,0-17 1,0 35 0,0 18-1,0 17 1,0 1 0</inkml:trace>
  <inkml:trace contextRef="#ctx0" brushRef="#br0" timeOffset="84234.01">15064 4128 0,'-36'0'78,"1"0"-78,0 0 16,0 0-16,-89 0 31,18 0 1,-88 0-1,-88 0 0,211 0 0,36 0 1,17 0-17,1 0 1</inkml:trace>
  <inkml:trace contextRef="#ctx0" brushRef="#br0" timeOffset="85145.61">15011 4357 0,'-36'0'93,"1"0"-93,-18 0 0,0 0 16,0 0 0,-17 0-16,-107 0 47,142 0-47,-88 0 31,-18 0 0,88 0-15,17 0-1,19 0 1,-1 0 0,0 0-1</inkml:trace>
  <inkml:trace contextRef="#ctx0" brushRef="#br0" timeOffset="86122.83">14887 4568 0,'-17'0'63,"-1"0"-63,-17 0 15,17 0 1,0 0-16,-87 0 47,-125 0 0,177 0-32,0 0 1,18 0 0,0 0-1,17 0 1,1 0 0,-1 0-1</inkml:trace>
  <inkml:trace contextRef="#ctx0" brushRef="#br0" timeOffset="86970.4">14905 4763 0,'-18'0'63,"-17"0"-48,0 0-15,-1 0 16,-211 0 31,142 0-31,16 0-1,19 0 1,-1 0-1,36 0-15,-53 0 16,35 0 0,0 0-1,35 0 1,1 0 0,-1 0-1,0 0 16,-17 0-15,-18 0 0,18 0-1</inkml:trace>
  <inkml:trace contextRef="#ctx0" brushRef="#br0" timeOffset="90156.53">7197 5909 0,'17'0'62,"1"18"-46,0-18-16,-1 17 15,1 19-15,0-36 16,34 53 31,-52-36 0,18 1-32,0-18 17,-1 17-17,36-17-15,0 0 16,106-35 0,123-71-1,89-52 1,-36 34-1,-159 54-15,71-19 16,-106 54 0,-123 35 15</inkml:trace>
  <inkml:trace contextRef="#ctx0" brushRef="#br0" timeOffset="92170.22">3122 7320 0,'53'0'32,"0"0"-32,17 0 15,1 0-15,17 0 16,-17 0-16,-1 0 15,-17 0-15,0 0 16,-18 0 15,-17 0 1</inkml:trace>
  <inkml:trace contextRef="#ctx0" brushRef="#br0" timeOffset="93161.6">4568 7426 0,'53'0'62,"0"0"-46,18 0 0,17 0-16,0 0 15,36 0 1,-71 0 15</inkml:trace>
  <inkml:trace contextRef="#ctx0" brushRef="#br0" timeOffset="94202.58">6668 7532 0,'0'-18'63,"35"18"-32,35 0-31,19 0 16,634 0 31,-582 0-32,-106 0 1</inkml:trace>
  <inkml:trace contextRef="#ctx0" brushRef="#br0" timeOffset="95657.76">2716 7602 0,'36'0'16,"-19"0"-1,19 0 1,-1 0-16,-17 0 16,17 0-16,0 0 15,0-17-15,1-1 16,211-35 15,370 18 16,-264 35-16,35 0-15,53 18 0,35 17-1,-106-35 1,-123 0-1,-123 0 1,-71 0 0,-18 0-1,-17 0-15,-1 0 16,1 0 0,0 0-1,-1 0 1,1 0-1,17 0 1,0 0 15,18 0-15,-17 0 0,-19 0-1,1 0 1</inkml:trace>
  <inkml:trace contextRef="#ctx0" brushRef="#br0" timeOffset="101937.71">2981 7373 0,'-18'0'47,"18"18"-16,0-1 1,0 19-17,-17 17 32,17-36-31,0 1-1,0-1 1,0 1 31</inkml:trace>
  <inkml:trace contextRef="#ctx0" brushRef="#br0" timeOffset="102592.98">3069 7320 0,'18'0'15,"-1"0"1,19 0-16,-1 0 16,36 0-16,17 0 15,0 0-15,35 0 16,19 0-16,16 18 15,72 17 1,-36-17 15</inkml:trace>
  <inkml:trace contextRef="#ctx0" brushRef="#br0" timeOffset="103273.42">4604 7408 0,'0'18'47,"0"17"-31,0-17 0,0 0-1,0 34 16,0-34 1</inkml:trace>
  <inkml:trace contextRef="#ctx0" brushRef="#br0" timeOffset="104049.26">4604 7479 0,'17'0'47,"19"0"-47,17 0 15,123 0 1,36 0 0,-18 0-1,-71 0 1,-105 0 0,17 0 218,-17 18-218,-18 17-16,0 0 15,0 0-15,0 1 16,0-1-16,0-17 15,0-1-15,17 1 16,-17 17 15</inkml:trace>
  <inkml:trace contextRef="#ctx0" brushRef="#br0" timeOffset="105083.51">6756 7532 0,'17'0'16,"1"0"-16,-18 35 31,0-17-15,0-1-1,0 1 17,0 0-1,0-1 16,0 1-32,0 0 48</inkml:trace>
  <inkml:trace contextRef="#ctx0" brushRef="#br0" timeOffset="106019.08">6791 7479 0,'18'0'47,"17"0"-31,0 0-1,71 0 1,176 0 15,18 0 0,-229 18-31,211-1 63,-229-17-48,-36 0 1</inkml:trace>
  <inkml:trace contextRef="#ctx0" brushRef="#br0" timeOffset="110817.49">2452 9490 0,'53'0'94,"0"0"-94,17 0 16,18 0-16,36 0 15,158 0 1,-17 0 15,-248 0 32,1 0-48,0 0-15,17 0 16,0 0-1,53 0 1,36 0 0,70 0-1,-106 0-15,88 0 16,-34 0 15,-37 0-15,-69 0-1,-107 0 95,1 0-95,-19 0-15,-175 0 16,105 0 0,-353 0-1,248 0 1,88 0 0,123 0 15,35 0-16,0 0 189,1 0-189,-1 0-15,0 0 16,-17 0-16,-18 0 15,-17 0-15,-1 0 16,-17 0 0,53 0 15,17 0 16,0 0-16,36 0 110,17 0-126,89 0 1,52 0 0,-17 0-1,0 0 1,-71 0-1,-53 0 1</inkml:trace>
  <inkml:trace contextRef="#ctx0" brushRef="#br0" timeOffset="112682.55">3351 10777 0,'36'0'94,"34"0"-94,177 0 15,635 0 32,-635 0-16</inkml:trace>
  <inkml:trace contextRef="#ctx0" brushRef="#br0" timeOffset="113986.9">5062 10672 0,'18'0'15,"17"0"1,-17 0 0,0 0-1,70-53 1,794-441 31,-706 353-32,-105 35 1,-18 0 15,-53-18-15,17-52-1,-17-36 1,0-52 0,0 17-1,0 0 1,0 106 0,0 106-16,0-1 15</inkml:trace>
  <inkml:trace contextRef="#ctx0" brushRef="#br0" timeOffset="114696.07">6438 8273 0,'0'35'47,"-17"18"-31,-1 0 0,0 17-1,18 1 1,0-89 62,0-35-62,0 0-16,0 0 15,36-17 1,-36-18-1,0 35 1,17 53 47,1 0-48,-1 0-15,1 17 16,53 36-1,-18 0 1,-18 18 0,-17-18-1,17-18 1,-35 0 0,17-17-1</inkml:trace>
  <inkml:trace contextRef="#ctx0" brushRef="#br0" timeOffset="117474.62">5098 10742 0,'35'0'47,"18"0"-47,0 0 16,17-18-16,424-34 46,-370 52-46,105-18 16,-70 0 0,-106 18-1,-36-17 32,1 17-16,0-18 204,-18 0-63,17 18-157,1 0 1,-1 0 0,1 0-1,0-17 16,-1 17-15,1 0 15,17 0 1,-17 0-17,0-18 1,-1 18-1,1 0 1,0 0 0,-1-18-1,1 18 1,-1-17 0,1-1-1,17 1 1,-17-1-1,0 18 1,-1 0 0,1-18-1,0 18 1,-1-17 0,1-1-1,-1 0 1,1 1-1,0 17 1,-1-36 0,1 19 15,0-1-15,-1-35-1,-17-17 1,18-36-1,-18 0 1,0 0 0,0 0-1,0-17 1,0-1 0,0 89-1,0-18 1,0 18-1,-18 0 1,-35-54 15,36 37-15,-19-1 15,19 35-15,-1-17-1,1 17 1,-1-17 0,0-1-16,18 1 15,-17-18 1,-1 0 0,0 18-1,1 0 1,-1 17-1,18 1 1,-18-1 0,18-17-1,-17 17 17,17 0-17,0-35 1,0 36-1,-18 17 1,1-18 0,17 1 15,0-1-15,-18 0-1,18 1 16,0-1 1</inkml:trace>
  <inkml:trace contextRef="#ctx0" brushRef="#br0" timeOffset="182314.59">2540 11536 0,'18'0'47,"17"17"-47,0-17 15,71 18 1,70 0 15,-87-18 0,-36 0 1,-18 0-1,18 0-15,0 0-1,-18 0-15,0 0 16,-17 0-16</inkml:trace>
  <inkml:trace contextRef="#ctx0" brushRef="#br0" timeOffset="182802.05">4445 11589 0,'18'0'16,"17"0"0,53 0-1,477 0 17,422-18-1,-828 18 16</inkml:trace>
  <inkml:trace contextRef="#ctx0" brushRef="#br0" timeOffset="183601.91">6156 11130 0,'0'18'78,"0"17"-78,0 18 15,18 0-15,-1 0 16,19 17 0,-19-17 15,1-53 31,-1 0-46,19 0-16,17-35 16,176-71-1,141-53 1,89-17-1,264-89 17,-546 213-32,70-37 31</inkml:trace>
  <inkml:trace contextRef="#ctx0" brushRef="#br0" timeOffset="213689.53">2999 12594 0,'35'0'47,"18"0"-31,17 0-16,19 0 0,16 0 16,89 0-1,36 0 16,-124 0 1,-18 0 15,-71 0-16,-17-17-31,18 17 15</inkml:trace>
  <inkml:trace contextRef="#ctx0" brushRef="#br0" timeOffset="214074.01">4992 12506 0,'17'0'16,"1"0"31,17 0-47,18 0 16,53 0-16,-18 0 15,300-18 1</inkml:trace>
  <inkml:trace contextRef="#ctx0" brushRef="#br0" timeOffset="-214102.16">6685 12524 0,'18'0'47,"35"0"-31,35 0-16,53 0 15,18 0-15,70 0 16,18 0-16,212 0 16,158 0 15</inkml:trace>
  <inkml:trace contextRef="#ctx0" brushRef="#br0" timeOffset="-212862.93">1746 12700 0,'0'-18'16,"18"18"0,0 0-16,-1 0 15,18 0 1,18 0-16,36 0 15,34 0-15,-17 0 16,564 0 15,-493 0-31,510 0 32,90 0-1,-319 0-16,89 0 1,123 0 15,53 0-15,1 0 0,-1 0-1,-247 0 1,-247 0-1</inkml:trace>
  <inkml:trace contextRef="#ctx0" brushRef="#br0" timeOffset="-209322.42">2593 14235 0,'0'-18'31,"53"18"-15,53-18-16,70 18 15,53 0-15,142 0 16,634 0-1,89 0 17,-1059 0-1,-70 0 0,-71 18-15,-106-18-1,-105 0 1,-89 0 0,-17 0 15,17 0-15,247 0-16,-52 18 15,122-18 1,107 0 46,35 0-46,35 0-16,36-18 16,264 18-1,88 0 1,-123 0-1,-159 0 1,-177 0 15,-34 0-15,-54 0 0,-176 0-1,-105 0 1,-89 0-1,0 0 1,105 0 0,213 0-1,105 0 1,54 0 15,34 0-31,159 0 16,160 0-1,69 0 1,1 0 15,-177 0-15,-159 0 0</inkml:trace>
  <inkml:trace contextRef="#ctx0" brushRef="#br0" timeOffset="-208222.88">3210 15681 0,'36'0'93,"-1"-18"-77,18 18-16,0-17 16,17 17-16,36 0 15,18 0 16</inkml:trace>
  <inkml:trace contextRef="#ctx0" brushRef="#br0" timeOffset="-205972.06">4092 15169 0,'18'36'32,"0"-19"-32,-1 19 15,1-1-15,-18-17 16,17 17 0,1-35 77,0 0-77,35 0 0,123-53-1,-35 0-15,282-70 16,18 17-1,-17 35 1,-71 1 0,-177 17-1,-123 35 1</inkml:trace>
  <inkml:trace contextRef="#ctx0" brushRef="#br0" timeOffset="-196671.29">4092 15152 0,'18'-18'15,"0"18"1,-1 0-16,1-17 16,-1 17-1,1 0 1,0-18 46,-1 18-62,1 0 172,0 0-141,-1 0-15,1 18 0,0-1-1,-18 1 1,17-1 0,1-17-1,-1 18 63,1-18-46,17 0-17,-17 0 1,70-53-1,18 36 1,-35-19 0,17 19-1,-35 17-15,88 0 16,53-18 0,53 0-1,-71 18 1,-52-17-1,-89 17 1,-17 0 0,-1-18-1,1 18 1,17-18 0,0 18 15,-17 0-16,17-17 1,-17 17 0,17-18-1,18 18 1,18 0 0,-1-17-1,18-1 1,-52 0-1,17 18 1,-18 0 0,-17-17-1,-1 17 63</inkml:trace>
  <inkml:trace contextRef="#ctx0" brushRef="#br0" timeOffset="-195078.41">3387 16281 0,'17'0'31,"36"0"-31,35 0 16,54 0-16,34 0 16,89 0-16,17 0 15,106 0-15,35 0 16,71 0-16,-18 0 16,1 0-1,387 35 16</inkml:trace>
  <inkml:trace contextRef="#ctx0" brushRef="#br0" timeOffset="-194028.44">6791 15893 0,'18'17'62,"17"19"-46,-17-1-16,34 106 31,-34-106-15,-18-17-1,0 0 48,-18-36-48,1-53-15,-89-105 16,18-53 0,0 70 15,17 18-16,36 70 1,35 36 0,0 17-1,17 18 1,36-17-16,36 17 16,34 0-1,18 17 1,-70 36-1,-36-18 1,-17-17 0,17 0-1,-35 17 1,0 18 15,0 0-15,-35 0-1,-36 0 1,-35-18 0,53 0-1,0-35 1,36 0 0</inkml:trace>
  <inkml:trace contextRef="#ctx0" brushRef="#br0" timeOffset="-193101.85">7285 15752 0,'18'0'47,"-1"17"-31,1 1-16,-1-1 16,-17 19-16,36 34 31,-19-17 0,-34-70 47,17-1-62,-36-17-16,1-54 15,0 19 1,17-1 0,18 54-1,18 17 48,17 0-48,18 17-15,35 36 16,0 0 0,54 35-1,-54-17 1,-18-36 0,-52-17-16,0-18 15,-1 0 32,-17-35 0,0-1-47,-53-70 16,0-52 15,0 17-16,36 70 1,17 53 31</inkml:trace>
  <inkml:trace contextRef="#ctx0" brushRef="#br0" timeOffset="-191851.67">8396 15328 0,'-18'0'0,"1"0"31,-1 0-15,18-17-16,-35 17 15,17 0 1,-17 0-16,17 0 31,18 17-31,-35 71 32,106 230 14,-18-195-30,-18-52 0,-18-53-1,1-1 1,0 1 15,-1-18-15,1 0-1,35 0 1,-18 0 0,-17-35-1,0-18 1,-18 35-16,-18-53 16,-17 1-1,35 52 1,0 1 31,-18 17-16,18 35-15,0-17-1,0-1 32,18-17-31,17 0-1,35-53 1,1 0 0,-53 0-1,-1 36 1,-17-1-1,18 18 1,17 18 0,0 52-1,1 36 1,-36-53 0,35 35-1,-35 0 1,18-52-1,-18-1 1</inkml:trace>
  <inkml:trace contextRef="#ctx0" brushRef="#br0" timeOffset="-191367.96">7638 16810 0,'17'0'15,"19"0"-15,16-18 16,54 1-16,18-19 15,52-34-15,-35 17 16,36-18-16,105-52 16,0-89 15,-229 142 16</inkml:trace>
  <inkml:trace contextRef="#ctx0" brushRef="#br0" timeOffset="-190901.29">8184 16986 0,'89'-35'94,"34"-18"-78,54-17-16,17-1 15,194-105 1,-141 34 0,-142 90-1,-69 16 1,-19 36 15,-17-17-15</inkml:trace>
  <inkml:trace contextRef="#ctx0" brushRef="#br0" timeOffset="-186982.92">10566 14640 0,'0'-17'46,"-36"-1"-30,-34 0-16,-18 1 16,-36-1-16,1 18 15,35-18-15,-89 18 16,89 0 15,88 18 32,0 123-48,35-35 17,-35 0-17,18 17 1,-18-52-1,18-1 1,-1-17 0,-17-35-1,18 0 1,-18-1 0,35 1-1,36 17 1,17-17-1,35 17 1,36-35 0,-53 0-1,-18-18 17,-53 1-17,-17-18 1,-18 17-16,0-17 15,0-71 1,0 18 0,0-1-1,0 19 1,0 17 0,0 18-1,-18-36 1,1 18-1,-1 36 1,18-1 0</inkml:trace>
  <inkml:trace contextRef="#ctx0" brushRef="#br0" timeOffset="-185477.91">10178 14817 0,'-18'0'47,"18"-18"-47,18 0 31,-1 1-15,1 17-1,-18-18 32,18 18-31,-36 0 156,-35 0-172,18 0 15,-36 0 1,1 0-1,-1 0 1,89 0 109,17 0-125,0 0 16,-17 0-16,35-18 15,-36 18 17,-52-17 61,0 17-93,17 0 16,-17 0-16,0 0 16,35-18 124,17 18-109,36 0-31,-17-17 16,-1 17 0,53 0-1,-35 0 1,17-18 0</inkml:trace>
  <inkml:trace contextRef="#ctx0" brushRef="#br0" timeOffset="-180878.8">9825 14464 0,'18'0'31,"-1"18"-31,18-18 16,1 35-16,17-18 16,-18-17-16,0 18 15,36 17 1,-18-35 15,17 18 16,-35-18-31,-17 0-1,17 0 1,1 0-1,-19 0-15,1 0 32,17 0-17</inkml:trace>
  <inkml:trace contextRef="#ctx0" brushRef="#br0" timeOffset="-177547.75">6685 16087 0,'18'17'31,"17"19"-15,18-1-16,-18 18 16,1 0-16,-19-18 15,54 53 1,35 71 15,-18 0 0,-35-71 1</inkml:trace>
  <inkml:trace contextRef="#ctx0" brushRef="#br0" timeOffset="-177029.25">6809 16757 0,'17'0'31,"1"0"-31,52 35 32,54 36-17,-54-18 1,-17-36 0,0 19-1,-17-1 1,-19-17-1,1-18 17,0 0-17,-1 0 1,18-18-16,-35 0 16,53-35-1,18-70 1,-36-18-1,-35 105 1</inkml:trace>
  <inkml:trace contextRef="#ctx0" brushRef="#br0" timeOffset="-175563.1">10601 15663 0,'18'0'31,"-1"0"-15,19 0-16,34 0 15,36 0 1,17 0-16,177 0 16,124 0 15,-371-17 0</inkml:trace>
  <inkml:trace contextRef="#ctx0" brushRef="#br0" timeOffset="-175146.22">11430 15646 0,'0'17'16,"0"19"-16,0-1 16,18 53-1,-1 18 1,36 53 0,18-1-1,-54 1 1,36 0 15,-53-124-15,0 18-1,0-35 1,-17 17 0,-54-35-1,-52-18 1,-36-52-1,71-1 1,35 36-16</inkml:trace>
  <inkml:trace contextRef="#ctx0" brushRef="#br0" timeOffset="-166974.16">2981 17180 0,'35'0'32,"53"0"-17,54 0-15,52 18 16,17 17-16,54 0 15,52 18-15,71-35 16,1623 70 15,-1623-70 16,-352-18 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11:34:58.954"/>
    </inkml:context>
    <inkml:brush xml:id="br0">
      <inkml:brushProperty name="width" value="0.05292" units="cm"/>
      <inkml:brushProperty name="height" value="0.05292" units="cm"/>
      <inkml:brushProperty name="color" value="#FFFF00"/>
    </inkml:brush>
  </inkml:definitions>
  <inkml:trace contextRef="#ctx0" brushRef="#br0">8220 17321 0,'53'0'46,"17"0"-46,36 0 16,35 0-16,53 0 16,230-17-1,951-1 17,125 18 14,-1465 0-14</inkml:trace>
  <inkml:trace contextRef="#ctx0" brushRef="#br0" timeOffset="500.79">11589 17127 0,'35'0'47,"53"36"-47,0-1 15,36 0 1,88 18-1,-71 0 1,-88-35 0,-36-1 15,-17 1 0,-17 0-31,-19-1 16,-140 89-1,52-18 1,36-35 0,53-18-1</inkml:trace>
  <inkml:trace contextRef="#ctx0" brushRef="#br0" timeOffset="2100.98">18556 4392 0,'18'0'47,"52"0"-31,54 0-16,17-18 16,0 18-16,106 0 15,-88 0 16,-142 0 32,-34 0-47,-36 18-16,-177 17 31,-34 1-16,-1-1 1,36-17 0,53-1-1,70 1 1,141-18 31,36 0-32,70 0-15,300 0 16,176 0 0,18 0-1,-265 0 1,-299 0 15,-36 0-15,-88 0-1,-17 0 1,-36 0-16,-229 0 16,-124 0-1,1 0 1,70 0 0,123 0-1,159 0 1,141 0 62,36 0-62,70 0-16,18 0 15,264 0 1,71 0-1,-159 0 1,-247 0 0</inkml:trace>
  <inkml:trace contextRef="#ctx0" brushRef="#br0" timeOffset="4001.57">20267 5274 0,'18'0'62,"-1"0"-62,1 0 16,17 18-16,-17 17 15,0-17-15,17 35 47,-18-36-16,-17 1 1,18-1-17,17-17 1,-17-35 0,53-124-1,17 1 1,53-19-1,0 54 1,-35 52 0,-89 54-1,1-1 1</inkml:trace>
  <inkml:trace contextRef="#ctx0" brushRef="#br0" timeOffset="9171.64">23865 3422 0,'-17'0'47,"-36"0"-31,-53 18-16,-17 17 15,-1 18-15,-17-18 16,-35 18-16,17-18 16,-388 106 15,494-123 16</inkml:trace>
  <inkml:trace contextRef="#ctx0" brushRef="#br0" timeOffset="10514.58">22296 3193 0,'17'0'32,"1"0"-32,-1 35 15,19 0-15,-19 0 16,19 36-16,-1-18 15,-35 0-15,18-18 16,-1 18 0,1-18-16,17 124 31,0-35 0</inkml:trace>
  <inkml:trace contextRef="#ctx0" brushRef="#br0" timeOffset="11923.37">22296 3104 0,'17'0'78,"18"0"-62,1-17-16,17-1 16,17-17-16,54 17 31,140-52 0,-87 70 0,-36-18 1,-88 0-1,-36 18-15,1 0-1,0 0 79,-1 0-32,1 0-46,0 18 0,-1 35-1,18 0 1,-17 35 0,17-17-1,-17 17 1,0-53-1,-18 0 1,17 1 0,-17-19 15,18 1-15,-18 0-16</inkml:trace>
  <inkml:trace contextRef="#ctx0" brushRef="#br0" timeOffset="13548.18">22613 3193 0</inkml:trace>
  <inkml:trace contextRef="#ctx0" brushRef="#br0" timeOffset="13858.34">23001 3193 0</inkml:trace>
  <inkml:trace contextRef="#ctx0" brushRef="#br0" timeOffset="14211.72">23213 3087 0</inkml:trace>
  <inkml:trace contextRef="#ctx0" brushRef="#br0" timeOffset="14497.95">23230 3228 0,'0'18'78</inkml:trace>
  <inkml:trace contextRef="#ctx0" brushRef="#br0" timeOffset="14739.31">23160 3440 0,'-18'35'93</inkml:trace>
  <inkml:trace contextRef="#ctx0" brushRef="#br0" timeOffset="15027.34">22860 3475 0</inkml:trace>
  <inkml:trace contextRef="#ctx0" brushRef="#br0" timeOffset="15267.24">22948 3281 0,'18'0'15</inkml:trace>
  <inkml:trace contextRef="#ctx0" brushRef="#br0" timeOffset="15842.89">23354 3316 0</inkml:trace>
  <inkml:trace contextRef="#ctx0" brushRef="#br0" timeOffset="18499.37">21696 4586 0,'17'0'31,"1"0"-15,-18 18-16,35 70 16,-17 53 15,0-159 94,-1-34-110,1-19-15,17 0 16,124-123 0,35 18-1,0 17 1,-53 53 0,-106 89-1</inkml:trace>
  <inkml:trace contextRef="#ctx0" brushRef="#br0" timeOffset="23563.19">25294 3881 0,'-17'0'31,"-36"0"-15,-18 0-16,1 0 15,-36 0-15,17 0 16,-52 0 0,-70 0 15,193 0 47,18 17-62,0 36-1,-18 35 1,18 18 15,0-18-15,-17 1-1,17-72-15,0 36 32,0-35 61,17-18-77,107 0 0,88 0-1,35 0 16,-53 0-15,-89 0 0,-87 0-1,0 0 63,-1-18-62,-17-70 0,0 17-1,0-34 1,0 34 0,-17 18-1,17 35 1,0 1 15,0-1-15,-18 18-1</inkml:trace>
  <inkml:trace contextRef="#ctx0" brushRef="#br0" timeOffset="25574.19">27428 1976 0,'-52'0'62,"-1"0"-62,-18 0 16,-17 0-16,-36 0 16,-17 0-16,0 0 15,-317-53 16,440 53 79,18 53-79,0 35-15,35 123-1,1 72 1,-19 17 0,18-89-1,1-34 1,-19-125-16,1 19 15,17-18 1,-35-35 78,18-18-79,17 0 1,0 0 0,142-71-1,52 0 1,159-17 0,-229 71-1,-124 17 1,-35-18 62,18 0-78,-18-17 16,0 0-16,0-71 15,0-17 1,0-19 15,0 72-31,-18-54 16,1 1-1,17 35 1,-36 17 0,19 1-1,-1 34 1,18 19-1,-18-19 1</inkml:trace>
  <inkml:trace contextRef="#ctx0" brushRef="#br0" timeOffset="27446.49">20796 5203 0,'18'0'78,"0"0"-62,-1 0 0,36 89-1,-18-54 1,-17 18 0,-18-18-1,18-35 95,-1 0-110,36-53 15,35-35 1,106-18-1,18-17 1,0 35 0,-53 35-1,-54 35 1,-52 18 0,-35 0-1</inkml:trace>
  <inkml:trace contextRef="#ctx0" brushRef="#br0" timeOffset="29331.99">20320 5891 0,'18'18'94,"-18"0"-94,17 17 16,1 0-16,-18 18 15,18-18 1,70 107 15,-88-90 16,17-52 47,19-17-79,-1-36 1,36-18 0,158-105-1,247-53 1,-176 140 0,-194 54-1</inkml:trace>
  <inkml:trace contextRef="#ctx0" brushRef="#br0" timeOffset="33459.97">24395 5256 0,'0'0'0,"-18"36"0,0-1 16,18 0-16,0 18 15,0-18-15,18 1 16,0 17-16,-18-18 16,35 18-16,0 0 15,-17-18-15,17 18 16,18 35-1,141 36 17,141-142 15,-229-35-32,-53-35 1,0 17-1,-53-17 1,-18-35 0,-88-54-1,-70 1 1,70 105 15,-35 36-15,18 35-1,17 0 1,35 0 0,1 71-1,34 17 1,36 35 0,0 18-1,53-35 1,0-18-1,-18-70-15,18 35 16,0-35 0,18-1-1,-1-17 1,1 0 15,-1 0-15,-17-17-1,18-36 1,-18-36 0,-18 1-1,-17-18 1,-18 1 0,0-1-1,-53 35 1,-88 1-1,-36 17 1,-70 53 0,89 0-1,17 0 1,105 35 15,36 53-15,53 71-1,71 17 1,17 1 0,35 34-1,-105-140 1,17-18 0,-35-18-1,35-17 1,-17-18-1,17 0 1,18-53 0,-53 18-1,-1-18 1,-16-36 15,-36 19-15,-36-54-1,-16 36 1,-1 53-16</inkml:trace>
  <inkml:trace contextRef="#ctx0" brushRef="#br0" timeOffset="36227.28">23530 5521 0,'-17'0'15,"-1"0"-15,-17 0 0,17 0 16,0 0-16,1 18 15,-1-1-15,1 1 16,17 17-16,0-17 16,0 35-1,52 158 17,19-52 14,-36-141-30,18 17 0,0-35-1,18 0 1,35 0 15,-1 0-15,-52-35-16,35-18 15,-35 0 1,0-35 0,-53-36-1,-17-34 1,-54-1 0,1 35-1,17 54 1,0 52-1,-18 0 1,1 18 0,-72 0-1,37 53 17,16 0-17,72-17 1,17 69-1,0-34 1,17 52 0,1-17-1,53 35 1,-36-35 0,18-53-1,0-18 1,17 1-1,-34-19 1,17-17 0,-18 0-1,0 0 1,0-35 15,1-18-15,-36-53-1,0-17 1,0-18 0,0 53-1,0 52 1,0-34 0,-36 34-1,1 19 1,-71-1-1,-17 18 1,-71 0 0,88 0-1,53 35 1,35 36 15,71 35-15,71 35-1,34-18 1,54 36 0,-159-124-16</inkml:trace>
  <inkml:trace contextRef="#ctx0" brushRef="#br0" timeOffset="38362.61">21008 6103 0,'18'0'63,"-1"18"-47,1-1-1,17 1-15,18 53 16,53 52 15,-88-70 0,-1-53 47,1 0-78,-1 0 16,36-35 0,71-71-1,52-35 1,36 17 0,-36 36-1,-70 70 1,-88 1-1</inkml:trace>
  <inkml:trace contextRef="#ctx0" brushRef="#br0" timeOffset="41894.8">18856 7214 0,'0'18'15,"18"-18"1,-1 0-16,19 0 16,16 18-16,19-18 15,52 0-15,1 0 16,-1 0-16,160 0 16,228 0 15,-370 0 16</inkml:trace>
  <inkml:trace contextRef="#ctx0" brushRef="#br0" timeOffset="42570.99">21273 7285 0,'17'0'15,"1"0"1,-1 0-1,1 0-15,158 0 32,-52 0-17,511 0 17,-300 0-17,-106 0 1,-105 0-1,-89 0 1</inkml:trace>
  <inkml:trace contextRef="#ctx0" brushRef="#br0" timeOffset="44452.63">19262 7355 0,'17'0'15,"1"0"-15,17 0 16,18 0-16,18 0 16,-1-17-16,1 17 15,35 0-15,-18 0 16,18 0-16,-36 0 15,54 0 1,-54 0 15,-52 0 1,-106 0-1,35 0-31,-300 0 31,159 0-15,35 0 15,0 0-15,89 0-1,52 0 1,36 0 31,0 0-47,-1-18 15,71 1 1,1-1-16,69 18 16,19 0-1,-54 0 1,-70 0-1,-35 0 48,-36 0-32,0 0-15,1 0-1,-142 0 1,124 0-16,-53 0 31,17 0-15,36 0 0,17 0-1,71 0 32,0 0-31,0 0-16,141 0 31,53 0-15,17 0-1,-175 0-15,87 0 16,-141 0-1,-70 0 32,-18 0-47,-17 0 16,-107 0 0,-17 0-1,53 0 1,35 0-1,53 0 1,71 0 47,0 0-63,-1-18 15,54 1 1,35-1-1,-53-17 1,-36 35-16</inkml:trace>
  <inkml:trace contextRef="#ctx0" brushRef="#br0" timeOffset="45895.75">21449 7285 0,'18'18'79,"17"-18"-64,0 0-15,0 0 16,18 17-16,53-17 15,-18 0-15,300 0 32,-211 0 30,-160 0-15,-34 0-31,-19 0-1,-140 0 1,-71 0 0,-35 0-1,17 0 1,71 0-1,159 0 1,17 0 15,54 0 1,-1 0-32,18 0 15,88 0 1,53 0-1,0 0 1,-106 0-16,159 0 31,-159 0-15,-70 0 0,0 0 77,-18-17-93,-18 17 16,-35 0 0,-106-18-1,-17 18 1,0 0-1,87 0 1,89-18 15,18 18-15,70 0 0,36 0-1,70 0 1,35 0-1,-53 0 1,-87 0 0</inkml:trace>
  <inkml:trace contextRef="#ctx0" brushRef="#br0" timeOffset="47846.42">22666 6932 0,'18'0'32,"-1"0"-1,19 0-15,-19 35-1,-17-17 1,35 17 15,-35-17 0,18 0 32,-18-1 31,18-17-79,-1 0-15,19 0 16,52-35-1,159-53 1,158-53 0,-175 88-16,317-53 15,-71 35 1,-176 71 0,-212 0-1</inkml:trace>
  <inkml:trace contextRef="#ctx0" brushRef="#br0" timeOffset="52034.71">22631 6967 0,'0'-17'16,"0"-1"15,0 0-16,17 18-15,-17-17 0,36-1 32,-19-17-1,19-18 16,-19 53-32,1-18 1,-1 1 15,1 17-15,0 0 0,-18-18-16,17 18 156,1 0-125,0 0-31,-1 0 16,1 18-1,17-1 1,-35 1 15,18-18-15,-18 18 15,17-18 188,1 0-204,0 0-15,-18-18 16,17 0-16,36-17 16,-17 17-16,17 1 15,17-18-15,18-1 16,18 19-16,-18-1 16,124-17-1,229-71 16,-212 106 1,-176 0-1,-35 0 141,-1 0-172,1 0 15,17 0-15,1-18 16,17 18-16,105 0 31,-52 0-15,-71-17-16,18 17 16,-35 0 15,0 0 47,-1 0-62,1 0 62,0 0-63,-1 0 17,1 0-32,-18 35 15,0-18 16,17-17-31,-17 18 32</inkml:trace>
  <inkml:trace contextRef="#ctx0" brushRef="#br0" timeOffset="61667.88">19350 8043 0,'0'0'0,"53"0"0,17 0 16,36-17-16,35 17 15,36-18-15,34 0 16,-17 18-1,582-35 17,-599 35-1,-159 0-31,-142 0 31,-35-17-15</inkml:trace>
  <inkml:trace contextRef="#ctx0" brushRef="#br0" timeOffset="63243.65">19279 8043 0,'0'0'0,"106"0"16,-18 0-16,36 0 0,-1 0 15,18 0-15,18 0 16,0 0-16,17 0 16,1 0-16,140 0 15,230 0 17,-212 0 30,-353 0 47,-52 0-109,-54 0 16,-70 0-16,0 0 16,-564 0-1,193 0 1,89 0 0,176 0 15,230 0-16,35 0 1,70 0 15,35 0-15,301 0 0,34 36-1,72-36 1,-1 0-1,-53 0 1,-88 0 0,-229 0-1,-88 0 95,-71 0-79,-18 0-31,-17 0 16,-212 0-1,-52 0 1,-1 0-1,71 17 1,193-17 0,54 0-1,70 0 32,89 0-31,105 0-1,159 0 1,71 0 0,35 0-1,-177 0 1,-123 0 0</inkml:trace>
  <inkml:trace contextRef="#ctx0" brushRef="#br0" timeOffset="64417.93">22772 7655 0,'0'0'0,"0"36"15,0-1-15,17 0 16,1 0-16,0 1 15,-18-1-15,17 0 16,1-17-16,-18 0 16,18-18-1,-18 17 1,35-17 15,141-123 16,-105 34-31,17 19-1,-17-1 1,-36 18 0,0 18-1</inkml:trace>
  <inkml:trace contextRef="#ctx0" brushRef="#br0" timeOffset="65151.97">24448 7303 0,'0'0'0,"17"105"16,1-34-16,-18-18 16,17 0-16,-17 0 15,0 0-15,0-18 16,0 0-16,0-53 94,0-34-79,0-54 1,18 0 0,17 53-1,18 35 1,-35 18-1,35 0 1,-36 0 0,107 177-1,-71-107 1,-18 1 15,-17-54 0,-1-17-31,19 0 16,-1-17 0,18-36-1,0-35 1,-18 17 0,-35 36-16</inkml:trace>
  <inkml:trace contextRef="#ctx0" brushRef="#br0" timeOffset="65618.98">25083 7320 0,'17'0'62,"18"0"-62,18-17 16,-17 17 0,34-53-1,-52 53 1,-1 0 15,-17 53-15,0 105-1,-52 19 1,34-89 0,18 18-1,0-89 17,35-17-17,18-17 1,35-19-1,71-52 1,-71 35 0,-52 36-1,-36-1-15</inkml:trace>
  <inkml:trace contextRef="#ctx0" brushRef="#br0" timeOffset="66534.34">27093 7073 0,'0'0'0,"18"0"0,0 0 16,17 0-16,18 0 16,-18 0-16,18-17 15,-35 17 1,-1 0-16,1-18 62,-71 18-30,18 0-32,-124 0 31,71 0-15,35 18-1,18 17 1,35-18-1,-18 19 1,18 34 0,0 1-1,0-53 1,0-1 0,18-17 15,52 0-16,54 0 1,52-17 0,-53 17-1,-52 0 1,-36 0 0,-17 0-1,17 70 1,-35 1-1,-53 34 1,18-69 0,-194 87-1,88-70 1,88-53 15,17 0-31</inkml:trace>
  <inkml:trace contextRef="#ctx0" brushRef="#br0" timeOffset="67268.35">27905 7161 0,'17'-17'16,"1"-19"-1,0 36-15,-1-52 16,-17-19 15,0 0-15,0 1-1,0 52 1,-17 18 0,-19 0-1,-34 0 1,-1 18 0,1 35-1,-1 17 1,71 19-1,0-37 1,18-34-16,52 17 31,-17-17-15,-35-18-16,17 0 31,36 0-15,-18-18-1,-36 1 1,-17-1 0,0-17-1,0 17 1,18 18 15,0 0-15,-1 18-1,54 158 1,-54-105 0,-17-18-1</inkml:trace>
  <inkml:trace contextRef="#ctx0" brushRef="#br0" timeOffset="67867.92">28593 6526 0,'0'36'63,"17"34"-63,1 1 15,0 17-15,-18-17 16,17 34 0,18 19 15,-17-107 0,88-34 0,-18-54-15,-53 1 0,-35 17-1,0 18 1,-17-18 15,-1 17-15,-17 36-1,17-17-15,-17 17 16,17 0 0</inkml:trace>
  <inkml:trace contextRef="#ctx0" brushRef="#br0" timeOffset="68385.89">29175 6456 0,'0'17'47,"0"19"-31,0 17-16,0 0 15,35 52 1,-17-16 0,17-19-1,-17-52 1,-1-18-1,1 0-15,52 0 16,1-18 0,-36-35-1,-17 0 17,-18-17-17,-18-1 1,-35-17-1,0 35 1,0 53 15,18 0-15,-18 0-16</inkml:trace>
  <inkml:trace contextRef="#ctx0" brushRef="#br0" timeOffset="68986.83">30198 6068 0,'35'0'62,"0"35"-46,-17 18-16,17 35 16,1-35-16,-19 35 15,71 124 16,-70-177 16</inkml:trace>
  <inkml:trace contextRef="#ctx0" brushRef="#br0" timeOffset="69691.16">30621 5962 0,'0'18'47,"0"17"-47,35 18 15,-17 0 1,17 35 0,1-35-1,-36-36 1,35 1 0,35-18-1,1-53 1,-18-17-1,-18-1 1,-35 18 0,-17-35-1,17 106 48,0 17-48,17 18 1,89 141 0,-71-71-1,1-52 1,-19-36 0,-17-17 15,18-18-16,-1 0 1</inkml:trace>
  <inkml:trace contextRef="#ctx0" brushRef="#br0" timeOffset="70152.93">31309 5962 0,'18'18'47,"17"52"-31,-17 1-1,17 17 1,0-53-1,-35-17 1,18-1 0,-1-17-1,19-17 17,-19-36-17,-17-18 1,0 1-1,-53-18 1,1 17 0,-1 18-1,17 53 1,-17 0 0,-17 0-1</inkml:trace>
  <inkml:trace contextRef="#ctx0" brushRef="#br0" timeOffset="70786.82">30974 7179 0,'35'35'47,"0"18"-32,-17-17-15,17-1 16,-17 0-16,17 18 16,-35 0-1,36 35 17,-36-70-17</inkml:trace>
  <inkml:trace contextRef="#ctx0" brushRef="#br0" timeOffset="71653.17">31203 6985 0,'18'0'62,"17"0"-62,18 0 16,-18 0 0,54 0-1,-37 35 1,-16 1-1,-36 52 1,0 0 0,0 18-1,-18-53 1,18-36 46,18-17-46,17 0-16,53-70 16,-17-18-1,-36 35 17,-35 17-17,0-34 1,0 35-1,18 52 48,-1 18-47,19 1-16,34 70 15,-35-53 1,-17-36-1,0 1 1,-1-18 0,36 0 15,-17-53-15,-19 18-1,-17-54 1,-53 19-1,0-1 1,53 54 0,-17 17-1,-1 0 1,-17 35 0,-1 0-16</inkml:trace>
  <inkml:trace contextRef="#ctx0" brushRef="#br0" timeOffset="71986.84">32262 6509 0,'17'0'47,"18"17"-47,-17 36 16,35 18-1,-18 17 1,-17-53-16,0 1 31</inkml:trace>
  <inkml:trace contextRef="#ctx0" brushRef="#br0" timeOffset="72220.53">32350 6773 0,'-18'-17'15,"18"-1"1,53-35-1,0 18 1,-35 17 0</inkml:trace>
  <inkml:trace contextRef="#ctx0" brushRef="#br0" timeOffset="72519.75">32456 6562 0,'0'-18'16,"17"18"31,18 18-31,-17 17-16,17 18 15,1 17 1,-19-34-1,-17-19 1,18 1 31,0-18-31</inkml:trace>
  <inkml:trace contextRef="#ctx0" brushRef="#br0" timeOffset="73069.59">32738 6597 0,'17'0'109,"-17"-35"-93,18 35-16,0-18 16,17-17-1,-17 35 32,-1 17-31,-17 19-16,0-1 15,0 36 1,0-1 0,0-52-1,18-1 48,0-17-63,-1 0 0,71-35 31,-52 17-15,-19 1-1</inkml:trace>
  <inkml:trace contextRef="#ctx0" brushRef="#br0" timeOffset="73369.86">32209 7867 0,'0'18'16,"17"-36"-1,19-35 1,140-88-1,18 35 1,-18 0 0,-52 36-1,-89 34-15</inkml:trace>
  <inkml:trace contextRef="#ctx0" brushRef="#br0" timeOffset="73687.52">32297 8167 0,'0'0'0,"0"17"78,35-34-62,159-142-1,35-70 1,-17 70 0,-106 53-1,-53 53 1,-36 18-1</inkml:trace>
  <inkml:trace contextRef="#ctx0" brushRef="#br0" timeOffset="74388.22">31150 7885 0,'18'0'31,"0"0"-31,17 0 16,18 0-16,35-36 16,0 19-16,71-54 15,-18 18-15,18 0 16,-18-17-1,212-54 17,-336 107 15</inkml:trace>
  <inkml:trace contextRef="#ctx0" brushRef="#br0" timeOffset="74987.88">32120 7355 0,'18'0'62,"17"0"-62,1 0 16,17 0-1,17 18 1,18-18 0,-52 0-1,-19 0 1,1 0-1,-1 18 64,-17 17-64,-17 36 1,-54 34-1,18-34 1,36-36 0,-1-17-16</inkml:trace>
  <inkml:trace contextRef="#ctx0" brushRef="#br0" timeOffset="82747.14">28593 7514 0,'17'0'47,"-17"35"-31,0 124-1,-141 265 17,53-195-1,88-194 0</inkml:trace>
  <inkml:trace contextRef="#ctx0" brushRef="#br0" timeOffset="83422.48">28099 7938 0,'17'17'47,"19"36"-47,17 18 15,-36-1-15,19 18 16,-1-17-16,0 52 16,36 19 15,-54-90 0,1-52 63,17 0-78,0-17-1,107-89 1,34-35-1,-17 35 1,-18 18 0,-71 70-1,-34 18 1,-19-17 0,1 17-1</inkml:trace>
  <inkml:trace contextRef="#ctx0" brushRef="#br0" timeOffset="85347.06">28663 7497 0,'18'0'47,"-1"0"-47,1 0 15,0 17-15,-1-17 16,1 0-16,0 0 15,-1 18 17,1-1 108,-18 1-124,0 17 0,0 1-1,0 34 1,0 18-1,0-17 1,0-36-16,0 36 16,0-18-1,18 17 1,-18 1 0,0-36-1,0-17 1,0-1 15,0 19-15,0-19-1</inkml:trace>
  <inkml:trace contextRef="#ctx0" brushRef="#br0" timeOffset="86439.69">17286 8255 0,'18'0'16,"-1"18"-16,1-1 16,0-17-1,17 0 1,36-17-16,281-371 31,-69-353 0,-301 335 1,-35 212-1,53 176 0</inkml:trace>
  <inkml:trace contextRef="#ctx0" brushRef="#br0" timeOffset="89218.55">30286 8961 0,'18'0'16,"-1"-18"-1,1-17 1,-18 17-16,53-35 15,211-229 17,-34 141-1,-124 70 16,-89 71-32</inkml:trace>
  <inkml:trace contextRef="#ctx0" brushRef="#br0" timeOffset="89907.71">30798 8273 0,'17'0'62,"1"0"-46,17 0-16,0 0 16,159 0 15,-176 0 16,0 17 15,-18 1-46,0 35 0,0 35-1,0 0 1,0-17-1,0-1 1,0-52 0,0 0-1</inkml:trace>
  <inkml:trace contextRef="#ctx0" brushRef="#br0" timeOffset="95809.65">19491 8096 0,'18'0'0,"17"0"15,-17-17-15,-1-1 16,36 18 0,-18 0-16,18-18 15,-17 18-15,52-17 16,53 17 15,-141-18 63,0 0-63,-35 18-31,-1 0 16,1 0-1,-18 0 1,0 0 0,-17 0-1,-1 0 1,1 0-1,34 0 1,54 0 62,35 0-78,35-17 16,159-1-1,53 1 1,-71-1 0,-176 18-16,-35 0 62,-71 0-31,0 0-31,-18 0 16,-140 0 0,-36 0-1,17 0 1,125 0-16,-19 0 16,71 0 15,71 0 63,17 0-79,18 0-15,18 0 16,-1 0-16</inkml:trace>
  <inkml:trace contextRef="#ctx0" brushRef="#br0" timeOffset="100843.03">29528 8625 0,'35'-35'78,"18"-18"-62,35-35-16,124-88 31,299-212 0,-299 176 0,-195 212 1</inkml:trace>
  <inkml:trace contextRef="#ctx0" brushRef="#br0" timeOffset="101538.74">30445 7549 0,'17'0'63,"19"0"-47,-19 0-1,1 0 1,0 0-1,17 0 1,0 0 0,-17 0-1,-1 0 1,1 0 0,0 0-1,-1 0 1,1 0 93,-18 18-93,0 35-1,0 53 1,0-18 0,0-17-1,-18-36 1</inkml:trace>
  <inkml:trace contextRef="#ctx0" brushRef="#br0" timeOffset="106329.46">19403 8731 0,'35'0'78,"0"0"-78,36 0 16,-1 0-16,54 0 15,352 18 17,-370 0-32,70-18 62,-158 17-15,-36 1-31,-35-18-1,-88 0 1,-123 0 0,34 0-1,72 0 1,122 0-1,19 0 64,52 0-64,36 17 1,52-17-1,265 0 1,124 0 0,123 0-1,-18 0 1,89 0 0,-459 0-1,-142 0 1,-87 0-1,0 0 64,-54 0-64,-17 0 1,-141 0-1,-141-17 1,159 17-16,-177-18 16,106 18-1,106 0 1,176 0 93,36 0-109,52 0 16,19 0 0,210 0-1,-34 0 1,-195 0-16,-17 0 15,-88 0 64,-54 0-48,-16 0-31,-37 0 15,-140 0 1</inkml:trace>
  <inkml:trace contextRef="#ctx0" brushRef="#br0" timeOffset="112323.72">22895 8802 0,'18'0'0,"0"0"31,-1 0-31,1 17 16,17-17-16,0 18 15,1-18-15,34 0 16,54 0 15,-54 0 32,-52 18 15,-18-1-78,18-17 15,-1 36 1,1 34 0,-1 18-1,-17-17 1,18-18 0,0-18-1,-18-17 79,17-18-94,1 0 16,53 0-1,158-88 1,141-1-1,36-16 1,-18 34 0,-194 53-1,-159 18 1</inkml:trace>
  <inkml:trace contextRef="#ctx0" brushRef="#br0" timeOffset="113019.86">24888 8731 0,'36'0'31,"-1"0"-15,0 0-1,106 36 1,-35-19-1,-18-17 1,-52 0-16,-19 0 16,1 0 77,0 0-93,-1 18 16,-17 17 0,0 71-1,-70 53 1,-1 17 0,18-70-1,53-88 1</inkml:trace>
  <inkml:trace contextRef="#ctx0" brushRef="#br0" timeOffset="116842.47">19562 9666 0,'35'0'46,"18"0"-30,53 0-16,88 0 16,352 0-1,1536 18 17,-671-18-1,-1288 0 31,-158 0-46,-35 0 0,-54 0-1,-17 0 1,-88 0-1,-1 0 1,19 0 0,34-18-1,54 18 1,-1 0 0,-52 0-1,-159 0 1,53 0-1,-36 0 17,-17 0-17,35 0 1,18 0 0,35 0-1,53 0 1,70 0-1,72 0 1,52-18 156,17 18-172,89-17 16,35 17-1,265 0 1,264 0-1,776 0 1,-581 0 0,-266 0-1,-263 0 1,-231 0 0</inkml:trace>
  <inkml:trace contextRef="#ctx0" brushRef="#br0" timeOffset="148628.47">19420 10319 0,'0'17'47,"18"-17"-31,17 0-16,36 0 15,35 0-15,35 0 16,212 0-1,511 0 17,-494 0 15,-352 0 31,-36 0-63,-35 18-15,-17-18 16,-195 0 0,1 0-1,-19 0 1,-16 18-1,87-1 1,159-17 0,18 0 77,52 0-77,125 0 0,246 0-1,141 0 1,53 0 0,-194 0-1,-282 0 1,-71 0 15,-88 0 0,-17 0-31,-36 0 16,-371-17 0,107 17-1,-18 0 16,70 0-15,107 0 0,158 0-16,0 0 31,106 0 78,17 0-109,54 0 16,-1-18-16,160 0 16,-1 18-1,-88 0 1,-159 0 15,-88 0 32,-35 0-48,-247-17 1,-159-1-1,-18 18 1,124 0 0,141 0-1,212 0 1,70 0 62,36 0-78,70 0 16,53 0-16,494 0 31,-176 0-15,-54 0-1,-211 0 1,-194 0-1</inkml:trace>
  <inkml:trace contextRef="#ctx0" brushRef="#br0" timeOffset="149092.28">23142 10089 0,'18'0'16,"0"0"0,17 0-16,18 0 15,17 0-15,1 0 16,35 0 0,282 0 15,-318 0 16</inkml:trace>
  <inkml:trace contextRef="#ctx0" brushRef="#br0" timeOffset="149819.2">24377 9966 0,'18'0'32,"-1"0"-17,1 35 1,-18 18 0,18 0-16,-18 53 15,0-36 16,0 1-15,0-53-16,0-1 16,0-34 77,0-1-93,0-35 16,52-35 0,-16 17-1,-19 71 1,1 0 0,17 0-1,-17 0 1,17 0-16,53 71 31,-35-18-15,-17 0-1,-36-36 1</inkml:trace>
  <inkml:trace contextRef="#ctx0" brushRef="#br0" timeOffset="153407.63">8290 11130 0,'36'18'16,"-19"-1"0,18 19-16,54 34 31,193 301 0,0-19 0,-264-316-31,17-1 32,159-158-1,71-160-16,87-34 1,54-1 0,-53 54-1,-106 105 1,-106 53 0</inkml:trace>
  <inkml:trace contextRef="#ctx0" brushRef="#br0" timeOffset="165010.19">20585 11324 0,'0'18'31,"35"-18"-15,18-35-1,17 17-15,1 0 16,-1-17-16,89-18 16,-35 35 15,-142 18 141,0 0-157,1 0-15,-19 0 16</inkml:trace>
  <inkml:trace contextRef="#ctx0" brushRef="#br0" timeOffset="165844.04">20514 11148 0,'35'-18'31,"18"18"-31,18-17 15,105-19 1,36 1 0,-18 17-1,-71 18 1,-140 0 93,-36 0-93,-18 0-16,-17 0 16,-159 0-1,0 0 1,0 0-1,106 0 1,88 0-16,18 0 16,53 0 109,17 0-125,35 0 15,36-17-15,0 17 16,159-18 0,-18 18-1,-230 0 1</inkml:trace>
  <inkml:trace contextRef="#ctx0" brushRef="#br0" timeOffset="192210.12">19350 11853 0,'18'-17'47,"17"17"-31,-18 0-16,19 0 15,34 0 1,124 0 15,89 0 16,-266 0-31</inkml:trace>
  <inkml:trace contextRef="#ctx0" brushRef="#br0" timeOffset="193917.72">20355 11871 0,'0'-18'93,"18"18"-61,35 0-32,17 0 15,1 0-15,35 0 16,-36 0-16,-17 0 15,35 0 1,-17 0 15</inkml:trace>
  <inkml:trace contextRef="#ctx0" brushRef="#br0" timeOffset="194746.53">21431 11871 0,'18'0'109,"0"0"-93,-1 0 0,1 0-16,52 0 15,107 0 32,-107 18-16,-34-18 1,-1 0-1,-17 0-15</inkml:trace>
  <inkml:trace contextRef="#ctx0" brushRef="#br0" timeOffset="195675.09">22948 11924 0,'18'0'16,"-1"0"46,1 0-62,17 0 16,18 0-16,0 0 15,18 0-15,264 0 47,-159 0-16,-140 0 1</inkml:trace>
  <inkml:trace contextRef="#ctx0" brushRef="#br0" timeOffset="197706.73">19297 11871 0,'-35'0'15,"17"18"-15,0-18 16,-17 0-16,0 17 15,0 1-15,-18 0 16,-36-18-16,19 0 16,-18 17-16,-106-17 31,-141 0 0,-89 0 16,336 0-31,17 0-1,19 0 1,34 0-16,18 18 78,-18-1-78,1 19 16,17 17-16,-36 123 15,1 53 17,35 18-17,-18 0 1,1 0-1,-1-35 1,1-142-16,17 36 16,0-18-1,0-52 1,0-19 0</inkml:trace>
  <inkml:trace contextRef="#ctx0" brushRef="#br0" timeOffset="-202718.64">17074 14058 0,'0'18'47,"18"-1"-31,-18 36-1,18 18-15,-1 17 16,-17-17-16,18-18 16,-18 35 15</inkml:trace>
  <inkml:trace contextRef="#ctx0" brushRef="#br0" timeOffset="-202152.64">17321 14076 0,'18'0'63,"0"0"-63,-18 17 15,17 36-15,1 53 16,17 18-1,1 17 1,-19-88 0,-17-36-1,18 1 17,-18 0-17,17-18 1,19 0-1,17-53 1,-36 17 0,-17 1-1,0 18 1,-17-19 0,-36 1-1,35 17 1,-35 18-1,18 0 1</inkml:trace>
  <inkml:trace contextRef="#ctx0" brushRef="#br0" timeOffset="-201869.36">17727 14305 0,'18'0'31,"-1"0"-15,1 18-1,-18 35 1,0-36 0,0 1-1</inkml:trace>
  <inkml:trace contextRef="#ctx0" brushRef="#br0" timeOffset="-201670.01">17674 14041 0</inkml:trace>
  <inkml:trace contextRef="#ctx0" brushRef="#br0" timeOffset="-201369.25">18045 14058 0,'17'0'78,"1"18"-62,-18 17-16,0 71 16,0-18-1,-18-53 1</inkml:trace>
  <inkml:trace contextRef="#ctx0" brushRef="#br0" timeOffset="-201135.87">17956 14217 0,'0'-35'31,"53"35"0,-35 0-31,0-18 16,52 0 0,-52 18-1</inkml:trace>
  <inkml:trace contextRef="#ctx0" brushRef="#br0" timeOffset="-200435.99">17286 15081 0,'18'0'47,"17"36"-31,-17-1-1,17 18 1,36 35 15,-1-70 0,1-124 16,-71-18-15,0 107-17,17 34 48,1 1-63,-18 35 15,0 17 1,0-17 0,18-17-1,-1 16 1</inkml:trace>
  <inkml:trace contextRef="#ctx0" brushRef="#br0" timeOffset="-199801.8">17762 14834 0,'18'18'31,"0"35"-31,17 0 15,0 53 1,-17-1 0,-1-16 15,-17-19-15,0-87 62,-17-36-78,17 0 15,0 0-15,0 18 16,0-1 0,53 36-1,-18 0 1,18 18-1,-35 0-15,17 34 16,-35 1 0,0-17-1,-18 34 17,-17-52-17,0-1 1,17-17-1,0 0 1</inkml:trace>
  <inkml:trace contextRef="#ctx0" brushRef="#br0" timeOffset="-199517.56">18256 15028 0,'18'0'31,"0"0"-31,-1 0 31,-17 18-15,0 0-1,0 17 1,0-17 0</inkml:trace>
  <inkml:trace contextRef="#ctx0" brushRef="#br0" timeOffset="-199302.14">18203 14605 0,'0'-18'16,"0"36"30</inkml:trace>
  <inkml:trace contextRef="#ctx0" brushRef="#br0" timeOffset="-199050.81">18450 14658 0,'18'0'16,"0"0"15,-1 18-31,1 17 16,17 53 0,-17-17-1,-18 17 1,0-53-1</inkml:trace>
  <inkml:trace contextRef="#ctx0" brushRef="#br0" timeOffset="-198818.39">18503 14958 0,'0'-18'15,"18"1"48,-1 17-63,19-18 16,-36 0-1,35-35 1,-35 36-16</inkml:trace>
  <inkml:trace contextRef="#ctx0" brushRef="#br0" timeOffset="-198317.16">19156 14676 0,'0'0'0,"0"17"63,53-17-32,0 0-31,70 0 16</inkml:trace>
  <inkml:trace contextRef="#ctx0" brushRef="#br0" timeOffset="-197968.12">19597 14305 0,'17'0'16,"1"0"-1,0 0 1,17 18-1,18 105 1,-18-35-16,0 124 31,-35-106-15,36-53 0</inkml:trace>
  <inkml:trace contextRef="#ctx0" brushRef="#br0" timeOffset="-197069.85">19985 14393 0,'0'18'47,"35"17"-32,-17 18-15,52 106 16,-34-18-1,-36-70 1,0-54 93,-36-52-93,19-18 0,-36-70-1,0-71 1,53 70 0,0 71-1,0 36 1,18 17 15,17 0-31,53 0 16,0 35 15,0 18-15,-35-36-1,-53 1-15,18 0 16,0-1-1,-18 1 1,0 0 0,17 17-1,1-18 17,-18 1-17,17 0 1,36 17-1,0 18 1,-17 0 0,-19-18 15,-17-70 31</inkml:trace>
  <inkml:trace contextRef="#ctx0" brushRef="#br0" timeOffset="-196817.33">20514 14252 0,'0'0'0,"18"36"15,52 69 1,-34-16 0,-36-54 15,0 18-15,0-18-1,0 0 1</inkml:trace>
  <inkml:trace contextRef="#ctx0" brushRef="#br0" timeOffset="-196597.53">20338 13723 0,'0'-18'79</inkml:trace>
  <inkml:trace contextRef="#ctx0" brushRef="#br0" timeOffset="-195949.26">20549 13899 0,'18'0'16,"0"18"-1,35 0 1,-1 70 0,1 0 15,0 36-15,-17 17-1,-19-88 1,-17-36-1,0-52 64,0 0-79,-17-1 15,17-16-15,0 16 16,0-17-1,17 53 1,1 0 15,35 18-15,17 70 0,1 36-1,-36 17 1,-35-71-1,0 1 1,-18-36-16,-70 18 31,35-53-15,0 0 0,18 0-1,0-71 1,17 1-16</inkml:trace>
  <inkml:trace contextRef="#ctx0" brushRef="#br0" timeOffset="-195300.56">20973 13935 0,'17'0'47,"19"0"-32,-1 53-15,71 141 16,-36 0-1,-52-53 1,-18-53 0,0-35 15,-18-71 31,18-35-46,-17 0-16,17 18 16,0-18-1,0 36 1,35 17 0,18 0-1,0 70 1,-18 1-1,-35 17 1,0 0 0,0 0 15,-18-35-15,-17-35-16,0 0 15,0-18 1,17-18-1,18-70 1</inkml:trace>
  <inkml:trace contextRef="#ctx0" brushRef="#br0" timeOffset="-194934.02">21537 13811 0,'18'0'15,"-1"0"1,19 36-1,17 87 1,-18-52-16,0 176 31,-17-106-15,-18-53 0,0-35-1,0-36-15</inkml:trace>
  <inkml:trace contextRef="#ctx0" brushRef="#br0" timeOffset="-194384.46">21908 14252 0,'17'-35'15,"1"35"17,-1 0-32,1 0 15,0 0 1,35-35 0,0-18-1,-18-18 1,-18 36-1,-17-18 1,-52-18 15,-1 36-15,35 18 0,-17 17-1,17 0 1,18 17-16,0 18 15,0 124 1,18 18 15,-1-107-15,-17-52 0,18 17-1,0-35 1,-1 18-1,1-18 1,0 0 15</inkml:trace>
  <inkml:trace contextRef="#ctx0" brushRef="#br0" timeOffset="-193667.26">20567 15857 0,'35'18'47,"-17"0"-32,17 17-15,-17 18 16,-1 0-16,1 35 31,-18-123 47,0-1-78,0 1 16,0 17-16,18-17 31,17 35-15,18 0 0,-18 0-1,0 0 1,1 0-1,-19 35 1,1 1 0,-18 34-1,0-52-15,-53 35 16,0-18 0,18-35-1,17 0 1,-17 0-1,17-35 1</inkml:trace>
  <inkml:trace contextRef="#ctx0" brushRef="#br0" timeOffset="-193367.58">20884 15663 0,'18'0'16,"0"0"0,35 18-1,0 17 1,-18 1-1,-18-19 1,1 1 15,0-18-15</inkml:trace>
  <inkml:trace contextRef="#ctx0" brushRef="#br0" timeOffset="-193083.34">21149 15363 0,'0'36'16,"18"52"-1,-1-17-15,1-1 16,-18 71-1,0 18 17,0-89-32,-18 54 15,-17-36 1,35-70 0,0-1-1</inkml:trace>
  <inkml:trace contextRef="#ctx0" brushRef="#br0" timeOffset="-192800.1">21255 15487 0,'0'0'0,"141"159"47,-70-18-31,-36-35 0,0-1-1,-35-52 1,0-17-1,0-19 1</inkml:trace>
  <inkml:trace contextRef="#ctx0" brushRef="#br0" timeOffset="-192283.44">21325 15963 0,'0'0'0,"89"-35"32,-19-18-17,18-35 1,18-89-1,-88 89 1,-18 35-16,0-70 31,-18 35-15,18 123 46,0 18-62,0 88 32,18 18-17,-1-71 1,1-53-16,0 18 16,-1-53-1,19 18 1,17-18-1,35-71 1,-18-17 0</inkml:trace>
  <inkml:trace contextRef="#ctx0" brushRef="#br0" timeOffset="-191432.69">22560 15205 0,'18'0'15,"-1"0"1,1 0 15,0 0-31,17 0 0,0-18 16,18-17 0,18 17-16,-18 18 15,0-17-15,-18-1 16</inkml:trace>
  <inkml:trace contextRef="#ctx0" brushRef="#br0" timeOffset="-190715.06">22578 15716 0,'17'-17'16,"1"17"15,0 0 0,35 0-15,-18 0-16,141-53 16,159-53 15,-299 106 0</inkml:trace>
  <inkml:trace contextRef="#ctx0" brushRef="#br0" timeOffset="-190349.04">23460 14517 0,'0'-18'16,"17"18"0,36 0-1,0 71 1,18 35-1,-54 17 17,19-17-17,-36 0 1,0-71-16,0-17 16</inkml:trace>
  <inkml:trace contextRef="#ctx0" brushRef="#br0" timeOffset="-189832.42">23989 14411 0,'0'53'47,"18"0"-47,-1 0 16,36 105 0,-35-34-1,35-36 1,-36-35-1,1-35 1,0-18 15,-1 0-31,1 0 16,17-36-16,-17-34 16,-1-36-1,-34-35 1,-36-18-1,-18 53 17,54 89-17,-1-1 1,-17 18 0,-18 0-1,18 0-15</inkml:trace>
  <inkml:trace contextRef="#ctx0" brushRef="#br0" timeOffset="-189315.25">24483 14376 0,'0'-18'32,"0"0"-32,0 1 31,0-36-15,35-35-1,-17 52-15,52-17 16,1 53-1,-36 0 1,18 159 15,-53 35-15,0-17 0,0-54-1,0-70 1,18-35 15,-1-18 0,19 0-15,34-18 0,1-35-1,-36 0 1,-35 18-1</inkml:trace>
  <inkml:trace contextRef="#ctx0" brushRef="#br0" timeOffset="-188749.22">25012 13811 0,'0'18'31,"18"17"-15,-18 0-1,53 36 1,-36 0 0,1-36-1,-1-18 1,1 1-1,0-18 1,-1 0-16,36-70 31,-17-89-15,-36 71 0,0 17-1,0 53 32,17 54-31,18 34-1,1 18 1,52 71 0,-70-18-1,17 0 1,-35-70-1,0-18 1,17-53 0</inkml:trace>
  <inkml:trace contextRef="#ctx0" brushRef="#br0" timeOffset="-186046.22">20567 11800 0,'0'18'16,"18"-18"31,-1 0-32,19 0 1,-1 0-16,18 0 16,158 0 15</inkml:trace>
  <inkml:trace contextRef="#ctx0" brushRef="#br0" timeOffset="-180446">21731 11818 0,'18'0'62,"-1"0"-46,1 0-1,35 0 1,35 0 15,-35 0 16,-106 0 94,-17 0-141,-142 0 31,-53 0-15,107 0-1,122 0 1,54 0 78,35 0-94,17 0 15,36 0-15,53 0 16,-36 0 0,-52 0-1,-36 0 16,-17 0-15,-53 0 109,-1 0-125,1 0 16,0 0-16,-36 18 15,18-1 1,71-17 93,35 0-93,17 0-16,1 0 16,88 0-1,-71 0 1,-70 0 62,-36 0-62,-17 0-1,-18 0-15,-35 18 16</inkml:trace>
  <inkml:trace contextRef="#ctx0" brushRef="#br0" timeOffset="-179012.79">23107 11889 0,'0'17'78,"0"1"-62,-18-18 0,-17 0-16,0 0 0,-1 0 15,-16 18 17,69-18 77,36 0-93,18 0-16,17 0 15,159 0 1,-88 0-1,-107 0 1,-16 0 62,-54 0-62,-52 0-1,-124 0 1,-53 0 0,88 0-1,106 0 1,18 0 46,35-18-30,17 18-32,54-18 15</inkml:trace>
  <inkml:trace contextRef="#ctx0" brushRef="#br0" timeOffset="-178556.59">23689 11783 0,'18'0'31,"-1"0"-16,177 0 17,388 0 15</inkml:trace>
  <inkml:trace contextRef="#ctx0" brushRef="#br0" timeOffset="-177910.32">24395 11606 0,'53'0'62,"-18"18"-62,0 17 16,18-17-16,0 0 16,88 17-1,-88-35-15,17 0 32,-52 18 46,-18-1-63,0 1 1,-18-1-16,-17 1 16,-18 70-1,-35-17 1,70-18-16,-34 0 15,34 0 1,18-36 15</inkml:trace>
  <inkml:trace contextRef="#ctx0" brushRef="#br0" timeOffset="-173749.54">29792 10460 0,'0'-18'62,"-18"18"-30,-70-17-17,-35-1-15,-248 0 16,-634-52 15,388 70 0,581 0 16,36 17 63,0 1-110,0 17 15,18 89 1,0 123-1,35 106 1,-18-1 0,18-122-1,-36-142 1,1-18 0,0-52 77,-1 0-77,1-1 0,105 1-1,142 17 1,158-35-1,248 0 1,-336 0 0,564 0-1,-546 0 1,-265 0 0,-52 0 109,-19 0-125,-17-17 15,0-36-15,0-18 16,-53-141-1,-17 18 1,34 89-16,-69-125 16,-1 19-1,18 69 17,35 54-17,17 18 1,19 17-1,17 18 1,-18-1 0,0 19 109,1 17-110,-36 0 1,-35 0 15,-18 0-15,-18 0-1,1-18 1,35 18 0,17 0-1</inkml:trace>
  <inkml:trace contextRef="#ctx0" brushRef="#br0" timeOffset="-167359.45">19350 12753 0,'18'-18'63,"70"18"-63,106 0 15,35 0-15,53 0 16,830 0-1,1904 18 17,-2170 35 15,-969-36-32,-212-17 1,-124 0-1,-141-17 1,212-1-16,-1252-88 47,1093 106-31,159 0-1,176 0 1,107 18-1,87-18 1,53 0 62,53 0-78,336-18 16,193 1-1,195 17 1,-160 0 0,-334 0-1,-283 0 17,-53 0-17,-229 0 1,-282 53-1,-388-36 1,-194-17 0,-36 0-1,706 0-15,-106 0 16,336 0 0,193 0 30,36 0-30,52 0-16,71 0 16,671-17 15,246 17-15,318 0-1,-71 0 1,-617 0-1,-494 0 1,-211 0 0,-283 0-1,-194 0 1,-247 0 0,-141 0-1,159 0 1,229 0-1,282 0 1,195 0 15,52 0-15,194 0 0,230 0-1,299 0 1,212 0-1,36 0 1,-442 0 0,-387 0-1,-142 0 1,-106 17 0,-352-17-1,-247 0 1,-247 0-1,-1 0 1,583 0-16,-247 0 47,547 0-31,53 0 15,34 0-31,19 0 15,176 0 1,0 0 0,-18 0-1,-123 0 1,-88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08:30:27.094"/>
    </inkml:context>
    <inkml:brush xml:id="br0">
      <inkml:brushProperty name="width" value="0.05292" units="cm"/>
      <inkml:brushProperty name="height" value="0.05292" units="cm"/>
      <inkml:brushProperty name="color" value="#FFFF00"/>
    </inkml:brush>
  </inkml:definitions>
  <inkml:trace contextRef="#ctx0" brushRef="#br0">4692 8237 0,'0'0'0,"106"0"15,0 0 1,-18 0-16,35 0 15,-35 0-15,18 0 16,18 0-16,-36 0 16,0 0-16,36 0 15,-1 0 1,653 0 15,300 0 16,-829 0-31,-141 0-1,-71 0 1</inkml:trace>
  <inkml:trace contextRef="#ctx0" brushRef="#br0" timeOffset="911.56">8837 8202 0,'53'0'141,"70"18"-141,54-1 15,52 1-15,106 17 16,142-17-1,1710 35 17,-459-53 15</inkml:trace>
  <inkml:trace contextRef="#ctx0" brushRef="#br0" timeOffset="1823.74">13882 7602 0,'17'0'63,"19"18"-63,158 229 47,-106-159-32,-17 18 1,-36-53 0,-18-53-1,-17 18 79,18-18-94,17 0 16,18-18-16,265-123 15,440-230 1,477-193 15,176-1-15,-141 125-1,-494 210 1,-617 195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08:31:29.942"/>
    </inkml:context>
    <inkml:brush xml:id="br0">
      <inkml:brushProperty name="width" value="0.05292" units="cm"/>
      <inkml:brushProperty name="height" value="0.05292" units="cm"/>
      <inkml:brushProperty name="color" value="#FFFF00"/>
    </inkml:brush>
  </inkml:definitions>
  <inkml:trace contextRef="#ctx0" brushRef="#br0">12965 8731 0,'17'0'62,"1"18"-46,35 35-16,-18 0 16,53 123 15,-52-141-31,-1 89 31,-18-124 47,1 0-62,17 0-16,18-53 15,71-18 1,317-176 0,370-123-1,124 17 1,-53 53 0,-670 230-16,70-18 15,-229 70 1</inkml:trace>
  <inkml:trace contextRef="#ctx0" brushRef="#br0" timeOffset="984.4">8819 9490 0,'71'-36'109,"52"19"-109,54-1 16,35 18-16,458-17 16,1323-36 15,-899 53 16</inkml:trace>
  <inkml:trace contextRef="#ctx0" brushRef="#br0" timeOffset="8328.2">8590 9366 0,'0'-17'78,"0"-1"-63,18-17 1,35 17-16,1129-70 47,-742 88-31,-175 0 15,-212 0-16,-35 0 17,-54 0-17,-34 18 1,-212-18 0,-106 0-1,-89 17 1,89-17-1,141 0 1,194 0 0,36 0 62,70 0-63,35 0 1,53 0 0,0 0-16,212 0 15,-36 0 1,-140 0 0,-124 0-1,-36 0 32,-17 18-31,-70-1-1,-248 1 1,-105-18 0,-18 18 15,300-18-31,70 0 15,54 0 17,70 0-1,17 0-31,18 0 16,230 0-1,140 0 1,54 0-1,-18 0 1,-194 0 0,-247 0-1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08:33:39.437"/>
    </inkml:context>
    <inkml:brush xml:id="br0">
      <inkml:brushProperty name="width" value="0.05292" units="cm"/>
      <inkml:brushProperty name="height" value="0.05292" units="cm"/>
      <inkml:brushProperty name="color" value="#FFFF00"/>
    </inkml:brush>
  </inkml:definitions>
  <inkml:trace contextRef="#ctx0" brushRef="#br0">14252 9931 0,'18'0'47,"0"0"-32,17 53-15,-18 52 16,54 19-1,35 123 1,17 0 15,-17-230 1,494-599-1,-89 159-16,-123 88 1,-264 211-16,-1 1 16</inkml:trace>
  <inkml:trace contextRef="#ctx0" brushRef="#br0" timeOffset="750.33">9948 10795 0,'0'0'0,"89"-18"15,-1 1-15,511-54 31,1289-17 1,669 17-1,-1198 54 0,-1306 17 0,-89 0-15,-17 0 0,0 0-16</inkml:trace>
  <inkml:trace contextRef="#ctx0" brushRef="#br0" timeOffset="2639.68">10389 10619 0,'0'0'0,"-123"0"16,52 0-16,18 0 15,0 17-15,-17 1 16,-18 0-16,17-18 16,1 17-16,-72 18 15,37-17 17,122-18 14,512 0-14,389 0-17,422 0 1,-722 0-16,-160-35 16,-140 17-1,-283 18 1,-300 0-1,-281-17 1,-231 17 0,-193-18-1,88-17 1,265 35 0,211 0-1,265 0 16,124 0 1,52-18-17,18 0 1,229-17 0,212 0-1,141 0 1,-141 35-1,-318 0 1,-158 0 0,-71 0-1,-18 0 1,-211 17 0,-124 18 15,-264-35-16,317 18 1,106-18 0,195 0-1</inkml:trace>
  <inkml:trace contextRef="#ctx0" brushRef="#br0" timeOffset="5070.96">4586 11783 0,'0'0'0,"53"0"16,-18-18-16,-17 1 0,17 17 15,-17 0 1,0 0 0,70 0-1,494 0 32,1464 17 0,-988-17-31,-88 0-1,-105 0 1,-230 18 0,-124-18-1,-158 0 1,-212 0-1</inkml:trace>
  <inkml:trace contextRef="#ctx0" brushRef="#br0" timeOffset="5872.82">13000 11695 0,'35'0'32,"-17"0"-1,17 17-31,-17 1 16,35 52-1,17 19 16,-70-72 1,35 1-1,1-18-15,87-35-1,124-71 1,141-71-1,194-105 1,0 0 0,-370 194-16,88-89 15,-212 124 1</inkml:trace>
  <inkml:trace contextRef="#ctx0" brushRef="#br0" timeOffset="11448.95">3898 13176 0,'35'0'47,"18"0"-31,18 0-1,52 0-15,230 0 16,582 0 15,-35 0 0,-477 0 32</inkml:trace>
  <inkml:trace contextRef="#ctx0" brushRef="#br0" timeOffset="12216.53">8520 13053 0,'35'0'79,"53"0"-79,88 0 15,36 0-15,547 35 16,1445-35 15,-757 0 0,-1341 0 16</inkml:trace>
  <inkml:trace contextRef="#ctx0" brushRef="#br0" timeOffset="13055.81">13670 13088 0,'0'-18'78,"53"18"-62,53 0-16,300-17 31,1446 17 0,-106 0 0,-1534-18 16</inkml:trace>
  <inkml:trace contextRef="#ctx0" brushRef="#br0" timeOffset="15777.09">3563 13212 0,'18'-18'31,"-1"18"-15,1-35-1,17 35-15,18-18 16,35-17 0,794-18 15,-211 35 0,-618 18 0,-36 0 32,-34 0-48,-72 0 1,-405 0 0,18 0 15,0 0-15,141 0-1,194 0 1,194 0 93,35-17-109,229 17 16,89 0-1,35-36 1,-124 19 0,-105-19 15,-159 19-15,-35 17-1,-1 0 32,-52 0-31,-53 0-1,-477 0 1,107 0 0,158 0-1,247 0 1,18 0 15,70 0-31,106 0 16,177 0 15,52 0-15,-17 0-1,-106 0 1,-124 0-1,-87 0-15,-19 0 79,1 0-48,-71 17 0,-71 1-31,-228 0 31,-89-18-15,-18 0 0,406 0-1,88 0 32,36 0-31,0 0-16,17 0 15,159 0 1,35 0 0,0 0-1,-70 0 1,-124 0-1,-70 0 79,-71 0-78,0 17-1,-106 1 1,-17-18 0,70 18-1</inkml:trace>
  <inkml:trace contextRef="#ctx0" brushRef="#br0" timeOffset="22191.6">9349 13194 0,'53'-18'0,"17"1"16,18-1-16,36 0 16,52 1-16,36 17 15,17 0-15,18 0 16,35 0-16,106 0 15,-35 0-15,882 0 47,-812-18 0</inkml:trace>
  <inkml:trace contextRef="#ctx0" brushRef="#br0" timeOffset="25139.92">4710 12083 0,'17'0'78,"-52"0"-46,-18 0-32,0 0 15,-229 0 17,-141 0-1,299 0-16,106 0-15,89 0 141,70 0-141,36 0 16,34 0-1,265 0 1,-299 0-16,-1 0 16,1 0-1,-160 0 16,-34 0-15,-177 0 0,-124 0-1,-88 17 1,18-17 0,71 0-1,123 0 1,159 0 15,87 0 32,54-17-63,53-1 15,282 0 1,141 18-1,18-17 1,-195 17 0,-263 0-1,-125 0 17,-34 0-17,-177 0 1,-177 0 15,-246 0-15,-159 0-1,176 0 1,247 0 0,283 0-1,52 0 1,71 0 15,159 0-15,123 0-1,106 0 1,0 0 0,-159 0-1,-247 0 32,-17 0-31,-53 0-1,-71 0 1,-71 0 0,-105 0-1,-53 17 1,176-17-16,-123 18 15,141 0 1,88-18 0,71 0 62,34 0-63,54 0-15,35 0 16,18 0 0,141 0-1,-106 0 1,-176 0 0,-54 17 15,-140 1-16,-53-18 1,-18 0 0,17 0-1,19 0 1</inkml:trace>
  <inkml:trace contextRef="#ctx0" brushRef="#br0" timeOffset="27192.34">3351 12118 0,'18'0'47,"0"0"-47,-1 0 16,1 0-1,0 35 1,-1 142 15,-17-72 16,0-69-16,0-54 63,0-17-94,0 0 16,0-1-16,0-34 15,0 34 1,0 19 0,0-1-1,18 53 79,-18 18-94,0 0 16,18 35-1,-18 1 1,0-36-1,0-36 1,0 1 0,0-36 109,0-35-125,0 0 15,17-35 1,1-35 0,17 34-1,-35 19 1,18 70 46,-1 0-46,1 18 0,-18 17-16,18 106 15,-18 0 1,0-17 15,0-54-15,0-35-1,0-52 79,0-1-94,0 0 16,0-17-16,0 0 15,0 0 1,0 17 0,0 0-1,0 1 1,0-1 31,17 18 203,1 0-235,0 0 1,-18 18 0,0 17-1,0 36 16</inkml:trace>
  <inkml:trace contextRef="#ctx0" brushRef="#br0" timeOffset="33135.85">17339 12312 0,'18'-18'31,"-1"18"-15,1 0-16,0 18 15,-1 0-15,19 17 16,16 88 0,54 107 15,-88-195 16,0-17 0,-1-18-32,36 0-15,212-106 31,-54 18-31,371-142 16,1253-317 15,-1200 336-15,-300 87 0,-247 107-1</inkml:trace>
  <inkml:trace contextRef="#ctx0" brushRef="#br0" timeOffset="35656.44">3845 14323 0,'18'-18'16,"0"18"-16,17-17 15,-18 17-15,19-18 16,17 0-16,0 18 16,0 0-16,141 0 15,529 0 32,2205-35 0,-2346 35-47,370 0 31,-828 0-15</inkml:trace>
  <inkml:trace contextRef="#ctx0" brushRef="#br0" timeOffset="36859.3">10019 14235 0,'0'0'0,"18"0"94,52 0-79,36 0-15,106 0 16,70 0-16,159 0 16,2434 0 15,-388 0 16,-2434 17-32,-35-17 48,-54 18-48,-87 0-15,-71-1 16,-865-17 15,107 0-15,35 0 0,511 0-16,-176-35 15,300 35 1,229 0-1,106 0 64,53 0-64,105 0-15,71 0 16,54 0-1,440 0 1,-177 0 0,-422 0-16,-71 0 15,-71 0 1,-211 0 15,-107 0-15,-175 0-1,-177 0 1,-247-53 0</inkml:trace>
  <inkml:trace contextRef="#ctx0" brushRef="#br0" timeOffset="38860.6">5927 14288 0,'0'0'0,"88"0"0,35 0 15,18 0-15,53 0 16,18 0-16,0 0 16,-18 0-16,53 0 15,0 0-15,17 0 16,213 0-1,122 0 17,-687 35 15,-300-35-32,-247 0 1,-176 0-1,-54 0 1,142 0 0,229 0-1,336 0-15,-1 0 16,141 0 31,36 0-32,123 0 1,194 0 0,265 0-1,511 0 1,141 0 0,-193 17-1,-601-17 1,-387 0-16,-54 0 15,-34 18 1,-195-18 0,-194 0-1,-264 0 1,-194 0 15,-53 0-15,-36 0-1,794 0 1,54 0-16,87 0 31,53 0-15,389 0 0,158 0-1,282 0 1,194 0-1,-193 0 1,-495 0 0,-299 0-1,-71 0 1,-230 0 15,-211 18-15,-106-18-1,-35 0 1,18 0 0,476 0-1,70 0 1,36 0 0,158 0-1,195-18 1,140 0-1,54 18 1,-54 0 0</inkml:trace>
  <inkml:trace contextRef="#ctx0" brushRef="#br0" timeOffset="40576.89">10813 14252 0,'0'18'63,"0"17"-63,0 0 15,-18 1-15,-17 17 16,17-18-1,0-17 17,18-1 15,0 1-32,0-1 1,18 19-1,123-19 1,89 1 0,-72-18-16,230 0 15,53 0 1,0 0 15,53 0-15,18 0-1,34 0 1,-140 0 0,-141 0-1,-142 0 1,-87 0 0,-19 0 155,-17-18-155,0 1-16,0-1 16,0-17-1,0-53 1,0 35-16,0-35 16,0 52-1,0 19 1</inkml:trace>
  <inkml:trace contextRef="#ctx0" brushRef="#br0" timeOffset="44992.12">5274 14429 0,'0'17'78,"0"1"-62,0 17-16,0 0 15,-18 1-15,18 70 16,-17 88 15,17-124 0,17-35 1,1-17-1,0 0-15,35-1-1,123 19 1,106-19-1,-70 1-15,17-18 16,53 0-16,1094 35 31,-741-17-15,-229-1 0,-177-17-1,-105 0 1,-54 0-1,-34 0 1,-19 0 0,1 0 109,-18-17-110,0-1 1,-18-35 0,1-53-1,17-17 1,0-18-1,-18-18 1,18 36 0,0 52-1,0 36 17</inkml:trace>
  <inkml:trace contextRef="#ctx0" brushRef="#br0" timeOffset="48600.86">7514 14764 0,'18'0'63,"-18"53"-47,0 17-16,0 160 31,-53 228 0,35-281 0,18-142 16,0-18 16,18-17-63,52 0 15,36 0 1,300 18 0,264 0-1,247-18 1,-52 0-1,-601 0-15,72 0 16,-284 0 15</inkml:trace>
  <inkml:trace contextRef="#ctx0" brushRef="#br0" timeOffset="50129.38">9031 11853 0,'18'0'16,"35"18"-16,0 0 0,52-1 15,19 1-15,35 0 16,70-18-16,36 0 16,52 0-16,159 0 15,53 0-15,89 0 16,1551 0 15,-1957 0-31,-106 0 47</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08:49:27.549"/>
    </inkml:context>
    <inkml:brush xml:id="br0">
      <inkml:brushProperty name="width" value="0.05292" units="cm"/>
      <inkml:brushProperty name="height" value="0.05292" units="cm"/>
      <inkml:brushProperty name="color" value="#FFFF00"/>
    </inkml:brush>
  </inkml:definitions>
  <inkml:trace contextRef="#ctx0" brushRef="#br0">3387 4939 0,'17'0'94,"19"0"-79,34 0-15,71 0 16,71 0-16,70 0 16,141 0-16,248 0 15,193 18-15,1306 87 31,1957 1 1,-2028-106-1,-1958 0 0</inkml:trace>
  <inkml:trace contextRef="#ctx0" brushRef="#br0" timeOffset="1751.33">3634 5398 0,'17'-18'63,"36"0"-63,53 18 15,0-17-15,70-19 16,265 1-1,1235 35 17,299 0-1,-1022 0 31,-918 0 188,1 0-234,87 0 0,230 0-1,264 0 1,406 35 0,36-17-1,-1-18 1,-388 0-1,-458 0-15,52 0 16,-211 0 0</inkml:trace>
  <inkml:trace contextRef="#ctx0" brushRef="#br0" timeOffset="7568.99">7743 6950 0,'18'0'31,"35"0"-15,35 0-16,36 0 16,34 0-16,19 0 15,17 0-15,53 0 16,0 0 0,846 0 15,-175 0 0,-425 0 0,-228 0-15,-18 0 0,18 0-1,-18 0 1,-1 0-1,1 0 1,-17 0 0,-19 0-1,-105 0 1,-18 0 0,177 0-1,-89 0 1,-34 0-1,-1 0 1,17 0 0,-17 0-1,-35 0 1,18 0 0,-1 0-1,18 0 1,71 0-1,141 17 17,-142 1-17,19-18 17,17 18-17,35-18 1,-70 17-1,-71-17 1,-124 0 0,-122 0 62</inkml:trace>
  <inkml:trace contextRef="#ctx0" brushRef="#br0" timeOffset="9352.14">3563 8008 0,'0'0'0,"18"0"16,-1 0-1,19 0 1,-1 0-16,0 0 16,36-18-16,-1 18 15,54 0-15,17-17 16,194-1-1,441 18 17,-159-17-1,-193 17 0,-230 0-15,35 0-1,-105 0-15,422 0 32,-263 0-17,-54 0 17,-17 0-17,-54 0 1,-69 0-1,-37 0 1,19 0 0,-18 0-1,18 0 1,34 0 0,-52 0-16,88 0 15,18 0 1,-18 0-1,0 0 1,-17 0 0,-1 0 15,18 0-15,1 0-1,34 0 1,18 0-1,0 0 1,0 0 0,-35 0-1,105 0 1,-105 0 0,-18 0-1,0 0 1,18 0-1,194 17 17,-159 1-17,18-18 17,70 0-17,18 17 1,-159-17-16,159 18 15,-36 0 1,-17-1 0,-88 1-1,-18 0 1,-70-18 0,-36 0-1</inkml:trace>
  <inkml:trace contextRef="#ctx0" brushRef="#br0" timeOffset="11304.41">3898 9031 0,'18'0'47,"-1"18"-31,19-1-16,17-17 16,35 0-16,159 18 15,652-18 16,460 18 16,87-18-15,-934 0-17,-72 0 1,-228 0-16,176 0 15,-106 17 1,1 1 0,-72 0-1,-70-1 1,-88-17 0</inkml:trace>
  <inkml:trace contextRef="#ctx0" brushRef="#br0" timeOffset="14583.71">10372 8237 0,'0'0'0,"35"0"0,0 0 15,18 0-15,0 0 16,-18 0-16,18 0 15,0 0-15,-18 0 16,1 0 0,34 0-1,-17 0 17,-18 0 14,-17 0-30,0 0 0,17 18-1,-17 53 1,17-1 0,-35 18-1,0-52-15,0 52 16,0-53-1,0 53 17,0-70-1,0 17-15,0-17-1,0 17 1,0 18-1,-18-18 1</inkml:trace>
  <inkml:trace contextRef="#ctx0" brushRef="#br0" timeOffset="16711.32">8237 4674 0,'18'0'47,"0"0"-32,-1 36 1,1-1-16,70 141 31,124 301 0,-106-248 1,-71-141-1,-35-53-16,0-17 1,18-18 31,-18 18 31,0-1-62,17-17-16,-17 18 15</inkml:trace>
  <inkml:trace contextRef="#ctx0" brushRef="#br0" timeOffset="18335.8">8308 4815 0,'-35'53'94,"17"-17"-94,-17-1 15,17 0 1,-17 18-16,0 0 15,-36 35 17,71-123 46,0 0-63,35-18-15,1-53 16,-1 18 15,0 17-15,-17 1 0,-1 17-1,-17 35 1,0 0-16,18 1 15,0 17 64,-1 0-79,1 0 15,17 0 1,-35 17-1,35-17-15,-17 36 32,17-1-17,1 0 1,52 1 0,-18-1-1,-17-18 1,-17 1-1</inkml:trace>
  <inkml:trace contextRef="#ctx0" brushRef="#br0" timeOffset="19711.16">8326 4851 0,'0'17'47,"17"-17"-16,1 18-31,70-18 16,53 35 15,-17-17 16,-1 0 0,-105-18-47,-1 0 16,1 0-1,0 0 16,-36 0 266,0 0-281,1-18 15,-1 18-15,-17-18 15,0 1 16,17-1-31,0 0-1,1 18 1,-1-17-1,0 17 1,18-18 0,-35 18-1,17-35 1,1 17 15,-1 18 0,1-17 1,-1 17-1,18-18 0,-18 18-15</inkml:trace>
  <inkml:trace contextRef="#ctx0" brushRef="#br0" timeOffset="20495.3">8414 4674 0,'-18'0'16,"0"0"0,1 18-1,-89 123 16,35-35 1,-52 88 15,123-176-32</inkml:trace>
  <inkml:trace contextRef="#ctx0" brushRef="#br0" timeOffset="29547.04">3016 10918 0,'0'18'15,"0"0"1,18-18-16,35 17 16,106 19-1,440-36 16,72 0 1,-477 0-1</inkml:trace>
  <inkml:trace contextRef="#ctx0" brushRef="#br0" timeOffset="30400.06">7108 11130 0,'0'0'0,"-17"0"16,-1 0-16,1 0 15,-1 18-15,-17-18 16,-353 17 15,-177-17 16,548 0 47,87 0-79,54 0 1,34 0-16,89 0 16,318 0-1,211 0 1,-247 0-1,-106 0 1</inkml:trace>
  <inkml:trace contextRef="#ctx0" brushRef="#br0" timeOffset="35360.05">13617 12982 0,'18'0'47,"52"0"-31,36 0-16,71 0 15,70 36-15,564-19 31,1835 18 1,-671-35-1,-1692 18 16</inkml:trace>
  <inkml:trace contextRef="#ctx0" brushRef="#br0" timeOffset="36337.15">3440 14058 0,'17'0'0,"19"0"16,34 0-16,54 0 15,17 0-15,70 35 16,54-17-16,70 17 15,53-17-15,635 35 16,1076 35 15,-1552-88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08:55:52.557"/>
    </inkml:context>
    <inkml:brush xml:id="br0">
      <inkml:brushProperty name="width" value="0.05292" units="cm"/>
      <inkml:brushProperty name="height" value="0.05292" units="cm"/>
      <inkml:brushProperty name="color" value="#FFFF00"/>
    </inkml:brush>
  </inkml:definitions>
  <inkml:trace contextRef="#ctx0" brushRef="#br0">7990 5874 0,'18'0'32,"17"0"-17,-17 17 1,17 36-1,18 88 1,18 71 0,35 88-1,-71-194 1,0-71 0,-17-17-1,-1-18 1,107-88-1,105-107 1,177-16 0,52-71 15,19 17-15,-142 53-1,-106 107 1,-158 69-1</inkml:trace>
  <inkml:trace contextRef="#ctx0" brushRef="#br0" timeOffset="1183.53">8273 7338 0,'35'35'109,"0"0"-93,-17 18-16,17 18 16,0-18-16,-17 35 15,17 0 17,-17-53-17,0-35 16,-1 0-15,89-70 0,106-107-1,123-52 1,53 0 0,-53 35-1,-106 35 1,-123 71-1,-88 70 1</inkml:trace>
  <inkml:trace contextRef="#ctx0" brushRef="#br0" timeOffset="2502.92">8061 8378 0,'18'0'15,"-1"0"1,19 53-1,-19 0 1,36 71 0,0 35-1,-35-18 1,17-71 0,-35-35-1,18-35 1,34 18-1,-16-18-15,211-70 16,211-142 15,177-141-15,-17 0 0,-230 36-1,-177 123 1,-140 123-1</inkml:trace>
  <inkml:trace contextRef="#ctx0" brushRef="#br0" timeOffset="3559.41">9402 9596 0,'35'17'63,"-18"18"-63,19 1 15,-1 34-15,0 19 16,18 69 0,-18 1-1,-17-53 1,0-89-16,-1 1 31,1 0-15,141-106 15,176-71-15,106-53-1,212-141 1,-142 36-1,-158 88 1,-230 123 0,-87 88-1</inkml:trace>
  <inkml:trace contextRef="#ctx0" brushRef="#br0" timeOffset="4418.12">7832 10672 0,'0'17'47,"0"89"-31,35 17-1,0 72 1,18-54-1,-35-88 1,-1-18 0,1-35-1,70 0 1,106-53 0,124-71-1,140-17 1,-246 71-16,211-107 31,-105 1-31,-106 70 31,-142 89-15</inkml:trace>
  <inkml:trace contextRef="#ctx0" brushRef="#br0" timeOffset="5167.92">10301 11959 0,'18'0'156,"-1"0"-140,-17 35 0,36 18-16,-1 88 15,36 1 1,-1-1-1,-17-88 1,0-36 0,0 1-1,17-36 1,71-70 0,54-53-1,51-35 1,-34-36-1,35 0 1,-18 1 15,-211 193-15</inkml:trace>
  <inkml:trace contextRef="#ctx0" brushRef="#br0" timeOffset="6134.34">7320 13564 0,'0'18'63,"0"17"-63,18 1 15,-1 52 1,1-18 0,0-17 15,-18-18-15,17-35 30,1 0-30,17 0-16,1 0 16,158-35-1,158-88 1,107-54 0,17-34-1,-141 70 1,-246 123-1</inkml:trace>
  <inkml:trace contextRef="#ctx0" brushRef="#br0" timeOffset="6768.72">9172 14376 0,'0'0'0,"-17"17"0,17 19 15,0 52 1,0-18-1,17 1 1,1-1 0,0-52-16,17 17 15,88 18 1,-35-53 0,18 0-1,35-35 1,71-71-1,70 0 1,-17 1 15,52-54-15,36 18 0,18-36-1,-36 19 1,35-19-1,-282 124 1,-35 53 0</inkml:trace>
  <inkml:trace contextRef="#ctx0" brushRef="#br0" timeOffset="8119.61">4463 5115 0,'0'18'63,"-18"0"-48,-35-18-15,-123 17 32,-159 1-17,-142-18 1,-34 0 0,35 0-1,158 0 1,247 0-1,54 17 32,-1-17-31,18 18-16,18 106 16,52 70-1,1 123 1,-36 18-1,-17-53 1,-18-70 15,18-106-15,-18-88-16,0-1 62,17 1-62,1-18 16,-1 0 0,107 0-1,88 0 1,140 0 0,1 0-1,-71 0 1,-141 0-1</inkml:trace>
  <inkml:trace contextRef="#ctx0" brushRef="#br0" timeOffset="8791.59">3104 6897 0,'0'0'0,"-158"17"15,52-17 1,-18 0 15,19 0-15,34 0 0,36 18-1,17 0 1,0-1-1,18 36 1,-17 35 0,-54 142-1,54-89 1,-19 0 0,36-70-1,0-36 1,0-18 15,0 1 0,53 17-15,53-17 0,123 35-1,71-18 1,-159-35-16,142 0 15,-89 0 1,-106 0 0</inkml:trace>
  <inkml:trace contextRef="#ctx0" brushRef="#br0" timeOffset="9406.99">3034 8114 0,'0'0'0,"-459"123"32,318-70-17,88-35 1,53 0 0,-17 34-1,17 1 1,0 89 15,0-54-15,0 35-1,0 54 1,35-19 0,0-52-1,0-35 1,18-36-1,36-35 1,-1 0 0,53 0-1,53 18 1,35-18 0,-105 0-16,87 0 15,-34 0 1,-71 0 15,-71 0-15,-18 0 15</inkml:trace>
  <inkml:trace contextRef="#ctx0" brushRef="#br0" timeOffset="10104.16">3581 9331 0,'0'0'0,"-230"0"16,-87 0 15,-1 18-15,54-1 0,105 19-1,124-19 1,0 1-1,35 35 1,0 53 0,0 17-1,0 53 1,17-17 0,1-53-1,17-35 1,-17-1-1,17-35 1,0 18 15,53 0-15,-35-17-16,124-1 16,70 0-1,17-17 1,-34-18-1,-54 0 1,-88 0 0,-17-18-1,-36 0 1,0 1 0,-17-1-1,0 18 1,-1 0 15</inkml:trace>
  <inkml:trace contextRef="#ctx0" brushRef="#br0" timeOffset="13014.83">12894 5027 0,'35'0'16,"1"18"-16,-1 52 15,35 107 1,-34 17 0,-19-53-1,-17-106 1,-17-35 15,-1-35-15,-35-89-1,18 1 1,0 35-16,-54-124 16,19 53-1,-1 71 1,71 35 15,0 36-15,88 17 15,1 0-15,-36 0-1,0 35 1,-18 53-1,-35 0 1,0-35-16,0 53 16,-35-36-1,35 1 1,-18-36 0,18-17 30,18-18-30,17 0 0,88 0-1,18-35 1,-35-18 0,-71 0-1,-17 53-15,-18-35 16,0-18-1,0 70 48,0 19-63,18-1 16,-1 35-1,19 19 1,-36-54 15,17-17-31,19-1 31,17-34-15,-1-36 0,1-53-1,-35 35 1,-18 1-1,-53-19 1,-17 19 0,-19-1-1,-17 36 1,71 35 0,0 0-1,35 106 1,0-18-16,18 0 31,17-35-15,0 0-1,-17-35 1,-1-1 0,19-17-1,17 0 1,0-17-1,-1-19 1,1-16 0,-53-1-1,18-18 1,-18 36 0,18 35 46,-1 0-62,36 70 31,0-17-15,0 18 0,-53-54-1,18 1 16,-1-18-15,36 0 0,-18-53-1,-17-17 1,-18-1 0,0 18-1,0 0 1,0 18 15,0 70 16,18-17-31,-18 17-16,35 53 15,-17-52 1,-1 17-1,-17-36 1,0-34 62,0-19-78,0 1 16,-17 0-16,17-106 31,0 105-31,17 19 31,36 17-15,0 0 0,-35 0-1,17 35 1,-35-17-1,35 17 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09:07:05.307"/>
    </inkml:context>
    <inkml:brush xml:id="br0">
      <inkml:brushProperty name="width" value="0.05292" units="cm"/>
      <inkml:brushProperty name="height" value="0.05292" units="cm"/>
      <inkml:brushProperty name="color" value="#FFFF00"/>
    </inkml:brush>
  </inkml:definitions>
  <inkml:trace contextRef="#ctx0" brushRef="#br0">1376 5592 0,'17'0'16,"1"0"15,0 52-15,-1 19-1,36 123 1,0 124 15,-53-301 1,36-17 30,-19-35-62,54-53 16,87-71-1,125-35 1,175 0 0,124-18-1,18 36 1,-177 70-1,-123 35 1,-212 54 0</inkml:trace>
  <inkml:trace contextRef="#ctx0" brushRef="#br0" timeOffset="1096.49">9349 6227 0,'17'0'78,"71"0"-62,89 0-16,70 17 16,705 36-1,2170-18 17,-493-35-1,-1889 0 0</inkml:trace>
  <inkml:trace contextRef="#ctx0" brushRef="#br0" timeOffset="4903.72">20849 4780 0,'-70'0'15,"-36"0"-15,-35-17 16,-18 17-16,-35 0 15,-18-36-15,-17 36 16,17 0-16,1-17 16,-1 17-16,-141 0 15,18 0 17,247 0 30,70 0-46,18 17-1,0 107 1,0 52 0,0-70-16,0 141 15,35-53 1,-17-106-1,-18-53 1,18-17 31,-1 0-31,1-18-1,17 0-15,142 0 31,175 0-15,354 0 0,-265 0-1,-159 0 1,-105 0 0,-124 0-1,-1 0 1,-16 0-1,-19 0-15,54 0 32,-36-18-17,-17-17 1,-1-53 0,19-1-1,-36 36 1,0-88-1,0 0 1,0 18 0,0 17-1,-36 0 1,36 71 0,-17 0-1,17 17 16</inkml:trace>
  <inkml:trace contextRef="#ctx0" brushRef="#br0" timeOffset="10913.07">1517 6826 0,'18'0'16,"-1"0"0,1 18-1,-18 0 1,18 17-16,-1-18 16,1 36-1,17 36 16,0-72 16,-17 1 47,-18-1-78,18 1-1,-18 17 1,17-17 140,1-18-140,0 0-1,87-35 1,72-71 0,123-35-1,70 0 1,18 0 0,-35 52-1,-124 19 1,-158 52-1</inkml:trace>
  <inkml:trace contextRef="#ctx0" brushRef="#br0" timeOffset="13015.94">10478 7038 0,'35'0'63,"18"0"-63,35 0 15,35 0-15,230 0 16,547 0 15,-124 0 16,-88 0 0,-618 0-47,54 0 16,-18 0-1,-1 0 1,-34 0 0,-36 0-1,18 0 1,-18 0-1,1 0 1,17 0 0,0 0-1,35 0 1,71 0 15,-36 0-15,18 0-1,0 0 1,36 0 0,-19 0-1,107 0 1,17 0 0,18 0-1,-35 0 1,-54 0-1,-105 0-15,53 0 32,-106 0-17,-36 0 17,1 0-1,35 0-16,-18 0 1,-17 0 0,0 0-1,-1 0 1</inkml:trace>
  <inkml:trace contextRef="#ctx0" brushRef="#br0" timeOffset="16392.95">2928 7003 0,'18'0'0,"-1"0"16,1 0-16,17 0 0,18 0 15,18 0 1,35 0-16,35 17 15,17 1-15,36-18 16,36 0-16,863 0 31,654 0 32,-1465 0-48,-229 0-15</inkml:trace>
  <inkml:trace contextRef="#ctx0" brushRef="#br0" timeOffset="20579.75">1111 7885 0,'18'0'47,"0"0"-15,-1 17-17,1 19 1,17 34-1,18 89 17,0 17 15,-35-158-32,-1-1 1,-17 1-1,0 0 1,18-18 47,-18 17-48,17-17-15,1 0 16,35 0-1,88-53 1,88-70 0,-105 52-1,176-105 1,0 17 0,-18 36-1,-88 52 1,-71 54-1</inkml:trace>
  <inkml:trace contextRef="#ctx0" brushRef="#br0" timeOffset="30705.12">3757 8079 0,'18'0'63,"-1"0"-48,1 0 1,0 0-16,17 0 31,53 0 0,89 0 16,-107 0-31,18 0-1,-52 0 1,16 0 0,-34 0-16,53 0 15,-1 0 1,18 0 0,-17 0-1,-18 0 1</inkml:trace>
  <inkml:trace contextRef="#ctx0" brushRef="#br0" timeOffset="37649.33">5662 8026 0,'35'17'62,"18"-17"-46,0 0-16,18 0 16,617 18 15,-300-18-15,70 18-1,-70-18 16,-17 0-15,-36 0 0,-53 0-1,-35 17 1,-35-17 0,-71 0-1,-35 0 1,-89 0-1</inkml:trace>
  <inkml:trace contextRef="#ctx0" brushRef="#br0" timeOffset="40152.96">1041 8961 0,'17'0'93,"-17"35"-93,18-18 16,0 1-16,-1 17 16,-17 1-16,18-19 15,0 19-15,-18-1 16,0-17-16,0-1 15,17-17 1,-17 18 15,0-1 79,18-17 15,-1 18-125,1-18 15,88-18 1,106-87 0,87-19-1,54 18 1,-18-35-1,-123 53 1,-88 53 0</inkml:trace>
  <inkml:trace contextRef="#ctx0" brushRef="#br0" timeOffset="41194.07">3792 9137 0,'18'0'78,"53"0"-78,70 0 16,53 0-16,70 0 16,442 0-1,1587 0 17,-318 0-1,-1375-18 0,-547 18 16</inkml:trace>
  <inkml:trace contextRef="#ctx0" brushRef="#br0" timeOffset="51056.95">1005 9807 0,'18'0'110,"-18"18"-110,18 17 15,17 18 1,-35 0-16,18 0 15,17 17-15,0 1 0,-35 0 16,35-1 0,-17-35-16,17 36 47,-35-53-16,89-18 0,122-89-15,177-140-1,71-18 1,35-17 0,-124 52-1,-88 71 1,-193 88-1</inkml:trace>
  <inkml:trace contextRef="#ctx0" brushRef="#br0" timeOffset="51864.85">3263 10319 0,'53'0'31,"53"0"-16,53-36-15,70 1 16,71 35-16,176-35 16,776 35-1,1994 0 17,-1076 0 14</inkml:trace>
  <inkml:trace contextRef="#ctx0" brushRef="#br0" timeOffset="54664.8">9472 9790 0,'18'0'78,"35"0"-62,70 0-16,36 0 15,88 0-15,1287 0 32,-687 0 30</inkml:trace>
  <inkml:trace contextRef="#ctx0" brushRef="#br0" timeOffset="55632.8">12206 9613 0,'35'0'16,"1"0"-16,-1 35 15,-17-17-15,35 0 32,-18-1-1,-18-17 0,1 0 16,-18 18 140,0 0-171,-35 35 0,-18-18-1,0 18 1,35-18 0</inkml:trace>
  <inkml:trace contextRef="#ctx0" brushRef="#br0" timeOffset="61384.95">1129 10936 0,'18'0'31,"-18"18"-31,17-18 15,-17 17-15,18-17 16,-18 18-16,17-18 16,1 35-16,-18-17 15,18 0 1,70 158 15,-18-53 0,-52-123 48,0 0-64,-1 0 1,19-17-16,87-71 31,18-1-15,106-69-1,88-1 1,0 0 0,-52 18-1,-107 71 1,-141 52-16</inkml:trace>
  <inkml:trace contextRef="#ctx0" brushRef="#br0" timeOffset="62616.49">3246 11060 0,'17'0'16,"1"0"-16,17 0 15,18 0-15,18 0 16,34 0-16,37 0 16,16 0-16,54 0 15,299 0 1,1465 0 15,441-71 0,-759 18 1,-1253 35-17,-246 18 1</inkml:trace>
  <inkml:trace contextRef="#ctx0" brushRef="#br0" timeOffset="78729.25">1005 11765 0,'18'0'31,"0"0"-15,-18 35 30,0-17-30,0 17 0,0 36-1,35 52 1,-17-52 0,17-18-1,-17-36 1,-18 1-1,17-18 126,1 0-141,-1 0 16,142-88-1,212-53 1,105 0 0,-18 35-1,-175 35 1,-195 54-1</inkml:trace>
  <inkml:trace contextRef="#ctx0" brushRef="#br0" timeOffset="79609.23">2787 12100 0,'18'0'94,"52"0"-79,71 0-15,688 0 32,265 0-17,246 0 1,-34 0-1,-248 0 1,-493 0 0,-301 0-1,-229 0 1</inkml:trace>
  <inkml:trace contextRef="#ctx0" brushRef="#br0" timeOffset="107929.43">741 12612 0,'0'0'0,"17"0"0,1 17 16,35 19-16,-35 17 15,17 0-15,0 17 16,-17-17-16,0 0 16,-1 0-16,1 53 15,-1 0 32,-17-71-16,18-18 48,0-17-64,17 0 1,88 0-1,124-88 1,124-53 0,17-18-1,18 1 1,-89 69 15,-141 19-15,-87 52-1</inkml:trace>
  <inkml:trace contextRef="#ctx0" brushRef="#br0" timeOffset="108943.76">3104 13018 0,'36'0'63,"52"0"-47,88 0-1,36-18-15,458 0 16,1553-17 15,-936 35 0,-1093 0 32</inkml:trace>
  <inkml:trace contextRef="#ctx0" brushRef="#br0" timeOffset="110193.16">3581 13159 0,'35'0'78,"53"0"-62,71 0-16,53 0 15,264 0 1,1006 0 15,-160 0 0,-881 0 16</inkml:trace>
  <inkml:trace contextRef="#ctx0" brushRef="#br0" timeOffset="118876.49">1147 13794 0,'17'17'62,"-17"1"-62,18 17 16,-1-17-16,-17-1 15,18 19-15,0-36 16,-18 35-16,17-17 47,19 35-16,-19-36 0,1 1 1,-18-1 46,18 1-78,17-18 15,18-18-15,17-17 16,160-71 15,-72 53-31,160-52 16,-54-19 0,-87 89-1,-89 0 1</inkml:trace>
  <inkml:trace contextRef="#ctx0" brushRef="#br0" timeOffset="119464.65">2611 13988 0,'0'17'63,"35"1"-48,18-18 1,53 0 0,864 88 15,-582-70-31,988 70 31,-1006-88 0</inkml:trace>
  <inkml:trace contextRef="#ctx0" brushRef="#br0" timeOffset="120177.74">3898 14076 0,'35'0'0,"-17"-18"16,35 18-16,0 0 16,35 0-16,0 0 15,53 0 1,1 0-16,-1 0 15,0 0-15,-18 0 16,107 0 15</inkml:trace>
  <inkml:trace contextRef="#ctx0" brushRef="#br0" timeOffset="147081.01">847 14658 0,'0'18'31,"17"-18"-15,-17 35-16,53 35 31,71 142 0,-54 0 1,-34-142 15,-19-52 31,1-18-78,35 0 15,53-53-15,211-70 32,124-36-17,-18 18 1,-87 35-1,-231 71-15,-16-1 16</inkml:trace>
  <inkml:trace contextRef="#ctx0" brushRef="#br0" timeOffset="147912.81">2875 15575 0,'-17'0'47,"69"0"-32,37-17 1,457-36 15,848 53 1,687 0-1,301 53 0,-1836-1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09:10:47.444"/>
    </inkml:context>
    <inkml:brush xml:id="br0">
      <inkml:brushProperty name="width" value="0.05292" units="cm"/>
      <inkml:brushProperty name="height" value="0.05292" units="cm"/>
      <inkml:brushProperty name="color" value="#FFFF00"/>
    </inkml:brush>
  </inkml:definitions>
  <inkml:trace contextRef="#ctx0" brushRef="#br0">22401 8731 0,'0'18'15,"18"-18"-15,-18 18 16,0-1-16,0 1 15,18 17 1,-1-17-16,-17 17 16,36 18-1,17 70 17,-53-105-1,17 0 0,-17-1-15,18 1 93</inkml:trace>
  <inkml:trace contextRef="#ctx0" brushRef="#br0" timeOffset="1536.2">21908 10001 0,'0'0'0,"-106"53"15,17-18-15,37 1 0,-1-19 16,-18 19-16,1 17 16,-1-18-16,-17 18 15,17 0-15,-17 0 16,-141 88 0,-336 176 15,-546 442 16,776-424-32,35-35 1,212-177-16,-71 89 16,71-18 15,53-53-16,35-53 1,0-53 0,0-17-1,0 0 17,53-1-17,105-17 1,142 36-1,-88 17-15,17-18 16,635 53 0,-264-53-1,-124-17 1,-70-18 0,-159 0-1,-88 0 16,-71 0-15,-35 0 0</inkml:trace>
  <inkml:trace contextRef="#ctx0" brushRef="#br0" timeOffset="6864.91">11130 13176 0,'88'0'16,"106"-35"-16,1129-194 31,2117-177 0,-2735 406 0,-5361 0 16,2504 0-16,705 0-15,865 71 0,494-54-1,71 1 1,228 52 0,283 19-1,494-1 1,388 0-1,-706-53-15,88 18 16,-669-53 0,-248 18-1,-1129-18 1,-811 0 0,-106 35-1,635 124 16,1059-36-15,458-87 0,229 69-1,495 125 1,775 17 0,1376 0-1,-1463-194 1,-1095-53-1,-493-36 1,-1271-264 0,-687 53-1,124 142 1,863 105 0,900 17-1,283 19 1,316 52 15,442 0-15,1570-53-1,-688-35 1,-812-70 0,-687 34-1,-142-17 1,-423-105-1,-388-72 1,-318 72 0,195 158-1,546 0 1,336 35 0,264-17-1,1305-89 16,177-141-15,-212 89 0,-829 70-1,-547 35 1,-353-70 0,-705-35-1,-388 52 1,123 71-1,618 71 1,458 70 0,300 53-1,865 123 1,264-229 0,282-52-1,-406-36 16,-705 0-15,-405-36 0,-442-69-1,-793-72 1,-442 107 0,159 70-1,495 176 1,704 36-1,478 229 1,334-71 0,282-141-1,36-176 1,-1-123 0,-211-107-1,-299-70 16,-319 177-15,-140-142 0,-283-88-1,-370-35 1,-194 176 0,-18 336-1,723 229 1,124 87-1,106-52 1,123-141 0,18-159-1,53-88 1,123-123 0,141-107-1,1-87 16,-89-89-15,-194-176 0,-300 211-1,-123 36 1,0 176 0,35 194-1,70 195 1,54 69-1,-1 54 1,89-53 0,35-159-1,106-159 1,282-105 0,935-407 15,-529 195-16,-283 18 1,-334 52 0,-195 18-1,-229-18 1,-106 124 0,-17 88-1,70 176 1,18 230-1,88 70 1,141-246 0,123-124-1,495-54 1,193-175 0,212-71-1,-141-35 16,-423-1-15,-247 54 0,-194-18-1,-212-88 1,-335-18 0,-318 71-1,212 211 1,124 424-1,458-1 1,159-52 0,158-88-1,89-142 1,159-88 0,211-140 15,106-107-16,-123-17 1,-353 17 0,-247 0-1,-265-70 1,-317-53 0,-283 159-1,442 299 1,70 283-1,-35 193 1,106-175 0,123-177-1,106-194 17,194-71-1,176-123-16,124-18 1,-17-53 0,-301 124-16,-35-88 15,-194-18 1,-229-53 0,-177 71-1,1 158 1,70 194-1,70 106 1,18 89 0,36 70-1,105-124 1,141-193 0,71-71 15,229-71-16,159-123 1,141-71 0,-105 36-1,-248 17 1,-158-17 0,-160-18-1,-193-18 1,-88 71-1,-71 123 1,35 107 0,-70 193-1,370-106 1,124-17 0,140-18 15,160-35-16,264-71 1,212-88 0,-53-176-1,-318-53 1,-353 105 0,-299-70-1,-653-88 1,-1093-70-1,952 369 1,511 124 0,300 142-1,177 70 1,70-36 0,89-34 15,-18-125-16,158-52 1,213-35 0,228-124-1,-17-106 1,-247-17 0,-406 176-1,-123-53 1,-194-70-1,-124 70 1,-70 88 0,-53 160-1,70 210 1,106 72 0,230-54 15,140-158-16,142-71 1,459-88 0,105-106-1,18-106 1,-195 0 0,-158-17-1,-229 0 1,-123 17-1,-195-88 1,-300-71 0,-229 71-1,36 195 1,193 175 0,53 389 15,318-160-16,106-122 1,105-89 0,107-35-1,87-53 1,247-53 0,160 0-1,-19-53 1,-334-53-1,-301 53 1,-140-71 0,-530-211-1,-123 106 1,0 158 0,264 89-1,124 158 16,176 54-15,124-36 0,88-53-1,123-35 1,159-53 0,212-53-1,441-71 1,370-229-1,-1058 177 1,-230 52 0,-228-52-1,-248-89 1,-370 18 0,-159 141-1,-229 265 16,846-36-15,-140 177 0,246-53-1,177-141 1,52-107 0,107-16-1,88-36 1,70 0-1,53-53 1,-53-35 0,-70-1-1,-142 36 1,-52-35 0,-18-18 15,0-35-16,0 18 1,-53 17 0,35 88-1,-17 18 1,0 0 0,0 0-1</inkml:trace>
  <inkml:trace contextRef="#ctx0" brushRef="#br0" timeOffset="9207.76">9790 12841 0,'0'0'0,"-18"-18"15,-17 1-15,-18-1 16,-18-17-16,1 17 15,-36 1-15,-35-1 16,0 18-16,-1 0 16,-210 0-1,-336 247 17,229 194-1,389-229 0,87-177-15,36-17-1,18-1 1,35-17 15,-36 0-31,89 0 16,53 0-1,-1-35 1,-105 0 0,-53 35-1,-18-36 1,-17 19 15</inkml:trace>
  <inkml:trace contextRef="#ctx0" brushRef="#br0" timeOffset="14471.83">8890 12982 0,'0'0'0,"-265"36"15,-105 52-15,0-18 16,-54 1-16,1 35 16,53-1-16,105-16 15,71-36-15,70-18 16,107-17 15,70-18-15,987-142 15,1148-87 0,-2012 211 16,-264 1-31,-230-18-1,-158-1 1,0 36 0,70 0-1,53 36 1,-17 87 0,123 18-1,212-123 1,17-1-1,177-17 1,211 0 0,212-17-1,230 17 1,-89 0 15,-317-18-15,-336 18-1,-52 0 1,-300 0 0,-353 0-1,-212 53 1,159 71 0,441-54-16,-35 89 15,211-71 1,71-17-1,124-1 1,123-17 0,211-18-1,248-35 1,158 0 15,-282 0-15,-317 0-1,-248 0 1,-228 0 0,-230-35-1,-106 17 1,53 18 0,212 0-1,229 0 1,35 0-1,71 0 1,177 0 0,193 0-1,106 0 1,36 18 15,-142 0-15,-423-1 15,-124-17-15,-140 0-1,-36 0 1,35 0 0,107 0-1,122 0 16,54-17 1,53-19-32,175-52 31,107-18-15,-18 36-1,-123 35 1,-177 17-1,-88 18 1,-35-18 0,-194 18-1,-88 0 1,34 0 0,54 0-1,141 0 1,106 0-1,52 0 32,36 0-31,53 0-16,335 0 31,177 0-15,-89 0-1,-247 0 1,-264 0 0,-89 0-1,-70 0 1,-494 0 0,123 0-1,18 18 1,124 35-1,158-18 1,195-17 31,17-1-31,123-17-1,195 0 1,511-35-1,-529 17 1,-53 18-16,-36-35 0</inkml:trace>
  <inkml:trace contextRef="#ctx0" brushRef="#br0" timeOffset="19072.47">17251 7126 0,'17'-18'78,"1"1"-63,17-1-15,18 18 16,18-35 0,141 0-1,105 17 16,-141 18 1,-52-18-1,-71 18-15,35-17-1,-53 17-15,36 0 16,35 0-1,0 0 1,17 0 0,-35 0 15,-35 0-15,-18 0-1,1 0 1,17 0-1,-1 0 1,1 0 0,36 17-1,-19-17 1,-35 0 0,18 0-1,0 0 1,18 0-1,35 0 1,52 0 0,-16-35 15,69-53-15,1 17-1,-53-17 1,-1-53-1,-87 88 1,-18 0 0,-18 18-1,18-18 1,18 0 0,52-53-1,1-17 1,52-54-1,0-17 1,18-35 0,-35-53 15,17-124-15,-123 230-1,-35 123 1,-18 35-1,0-35 1,0 0 0,-35-17-1,-36-18 1,-70-1 0,-88-16-1,-71 16 1,-71 36-1,-122 18 1,210 35 0,-16 53 15,-19 71-15,36 52-1,17 18 1,106-18-1,18 36 1,-35 70 0,70-52-1,53-54 1,53-70 0,18 17-1,35-52 1,-18-36-1</inkml:trace>
  <inkml:trace contextRef="#ctx0" brushRef="#br0" timeOffset="20772.8">27164 5133 0,'18'-18'31,"-18"1"-15,0-19 0,-18 1-16,-35 0 15,-123-106 1,-442-106 15,-422 106 16,810 123-31,-17 0-1,36 18 1,-19 0 0,-17 0-1,18 0 1,106 0-16,-89 0 15,36 0 1,34 0 15,1 0-15,-53 0 0,0 0-1,53 0 1,0 36-1,106-36 1,-36 35 0,36 0-1,-36 36 1,1 70 0,52 18-1,1-36 1,17 1-1,0-19 1,0 1 15,17 18-15,18-1 0,18 1-1,18-1 1,17-52-1,18-1 1,106 36 0,-18-35-1,35-1 1,18 1 0,0-1-1,-18-17 1,0 0-1,-87-18 1,16-35 0,1 18 15,17 0-15,18-1-1,-17-17 1,87 0-1,-70 0 1,-17 0 0,-18-17-1,17-36 1,36-53 0,-1 35-1,36-34 1,-70 16-1,-19 1 1,-52-35 15,0 17-15,-53 0 0,0 35-1,0 1 1,0-1-1,0-34 1,0 16 0,-36-17-1,1 36 1,-18 17 0</inkml:trace>
  <inkml:trace contextRef="#ctx0" brushRef="#br0" timeOffset="21976.38">23760 6579 0,'0'0'0,"17"0"16,1 0-1,0 18 1,-1 0-1,18-1-15,-17 19 16,35 69 0,18 54 15,-19-71 0,1-17 0,124-54 1,-18-69-17,229-160 1,176-229 0,-35-35-1,-70-18 1,-71 35-1,-141 106 1,-106 124 0,-71 123-1,-34 71 1</inkml:trace>
  <inkml:trace contextRef="#ctx0" brushRef="#br0" timeOffset="25919.02">11783 18186 0,'0'0'0,"17"0"15,1 0-15,17 0 16,1-18-16,-1 0 15,18 18-15,0-17 16,17 17-16,1 0 16,141 0-1,370-18 17,176 18-1,-599 0-16,476 0 32,-476 0-31,-1 0 0,36 0-1,0 0 1,0 0-1,-35 0 1,-18 0 0,-53 18-1,-17-18 1,-36 0 0,-17 0-1</inkml:trace>
  <inkml:trace contextRef="#ctx0" brushRef="#br0" timeOffset="27192.47">12100 17092 0,'-17'-18'16,"34"1"-1,54 17 1,264 0 0,282 0-1,583 0 1,176 0 0,-353 0-1,-653 0 1,-352 0 15,-54 0-15,-299-71-1,-282 18 1,158 0-16,-581-35 16,193 0-1,371 70 1,299 1-1,301 17 17,440 0-17,477 0 1,211 0 0,-423 0-1,-670 0 1,-124 0-1,-317-18 17,-229-35-17,-318-88 1,-71 71 0,71 17-1,317 35 1,371 18-1,106 0 1,88 0 0,282 0-1,230 0 1,264 0 0,229 0-1,-705 0 1,-318 0 15,-88 0-15,-106 0-1,-335 0 1,-229 0 0,88 0-1,265 0 1,299 0-1,36 0 1,106 0 0,52 18-16,230 17 15,229 0 1,229-35 0,-211 0-1,-300 0 1,-265 0 15,-176 0 0,-88 0-15,-18 0 0,70 0-1,107 0 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9T09:14:06.620"/>
    </inkml:context>
    <inkml:brush xml:id="br0">
      <inkml:brushProperty name="width" value="0.05292" units="cm"/>
      <inkml:brushProperty name="height" value="0.05292" units="cm"/>
      <inkml:brushProperty name="color" value="#FFFF00"/>
    </inkml:brush>
  </inkml:definitions>
  <inkml:trace contextRef="#ctx0" brushRef="#br0">1341 7373 0,'0'18'156,"0"-1"-156,0 1 15,0 0 1,0-1 0,0 1-1,0 17 1,0-17 0,0-1 30,17 19-14,-17-19-17,18 1 1,-18 0 46,17-1-62,1-17 16,17 0 0,54 0-1,52 0 1,70 0 0,36 0 15,-17 0-16,34 18 1,-34-18 0,-1 18-1,-88-1 1,0 18 0,18 1-1,-53-19 1,-1-17-1,-34 0 1,-18 0 0,-18 0-1,0 0 1,-17 0 46,0 0-46,17 0 0,-17 0-1,-1 0 1,1 0 31,0 0-32,-1 0 1,19 0 0,-19 0-1,1-17 1,-1-1 0,1 18-1,-18-18 1,35 1-1,-35-1 1,18 18 0,0 0-1,-1-17 1,1-1 0,-18 0-1,18 1 1,-18-1-1,0 0 1,0-17 0,17-18-1,-17-17 1,0 34 15,0-17-15,0 1-1,0-1 1,0 0 0,0 0-1,0 35 1</inkml:trace>
  <inkml:trace contextRef="#ctx0" brushRef="#br0" timeOffset="3240.14">12365 8625 0,'18'0'16,"17"0"-1,18 0-15,35 0 16,35-17-16,18-1 16,1 1-16,16 17 15,1-18-15,123 0 16,195 1 15,-301 17 32,-141 0 202</inkml:trace>
  <inkml:trace contextRef="#ctx0" brushRef="#br0" timeOffset="4687.42">7408 9507 0,'0'0'0,"159"0"16,-53 18-16,-36-18 15,1 0-15,0 18 16,-1-18-16,18 17 16,1-17-16,16 18 15,1-18-15,53 18 16,494-18 15,299 35 32,-599-35-48,-177 0-15,230 0 16,-18 0-1,18 0 1,-89 0 0,-87 0-1,-178 0 1</inkml:trace>
  <inkml:trace contextRef="#ctx0" brushRef="#br0" timeOffset="6575.76">2681 10954 0,'0'0'0,"106"0"16,-18 0-16,36 0 16,17 0-16,17 0 15,1 0-15,88-18 16,-18 18-16,18 0 16,53 0-16,35 0 15,1306 0 16,-548 0 1,-846 0 15,-211 0-32,-19 0 1,19 0-1,-19 0 1,1 0 47,0 0-48,-1 0 1,18 0-1,18 0 1,0 0-16,71 0 16,123 0 15,35 0-15,35-35-1,1-18 1,-1 53-1,-52 0 1,-53-18 0,-54 18-1,1 0 1,-18 0 0,124 0-1,-71 0 1,-53 0-1,53 0 1,-53 0 0,-35 0 15,-18-17-15,0 17-1,-35-18 1,18 18-1,-18-18 1,17 1 0,1 17-1,-54-18 1,36 0 0,0 1-1,-35 17 1,17-35-1,1-1 1,16 1 0,-34 17 15,17-17-15,18-18-1,-17 0 1,16-17-1,-16 17 1,-1 17 0,-17-16-1,17-19 1,-17 18 0,-1 35-1,-17 1 32,0-1 78</inkml:trace>
  <inkml:trace contextRef="#ctx0" brushRef="#br0" timeOffset="10113.18">4586 11836 0,'0'0'0,"88"0"16,1 0-16,16-18 16,19 0-16,-18 18 15,17 0-15,1 0 16,17 0-16,0 0 15,0 0 1,0 0-16,512 0 31,-1 0 1,-52 0-1,-265-17-16,-17-1 1,17-17 0,-53 17 15,-70 18-15,-54 0-1,-16 0 1,-72 0-1,54 0 1,34 0 0,1 0-1,35 0 1,-35 0 0,17 0-1,-52 0 1,-18 0-1,-36 0 1,-17 0 15,35 0-15,-17 18 0,17-18-1,0 0 1,-35 0-1,-18 0 1,-35 18 0,18-18-1,0 0 1,-1 0 0,1 0-1,17 0 1,-17 0 15,-1 0-15,1 0 15,17 0-15,36 0-1,70 17 1,35 18-1,71-35 1,18 0 0,35 0-1,0 0 1,-124 0-16,142 0 16,-1 0-1,-88 0 1,-35 0-1,0 0 1,0 0 15,1 0-15,-37 0 0,19 0-1,-36 0 1,-18 0-1,-35 0 1,-17 0 0</inkml:trace>
  <inkml:trace contextRef="#ctx0" brushRef="#br0" timeOffset="11448.03">3052 12823 0,'0'0'0,"70"0"0,54-17 15,-1 17-15,230-18 16,599-17 15,989 17 32,-1359 18-48,-71 0 1,-17 0-1,-18 0 1,-246 0-16,211 36 16,17-19-1,-105-17 1,-71 0 0,-70 0-1,-89 0 1,-34 0-1,-37 0 1,-16 0 15,-19 0-15,19 0 0,-19-17-1,1 17 1,35 0-1,35 0 1,18 0 0,0 0-1,17-18 1,36-17 0,17 17-1,36 0 1,88 18-1,35 0 1,159 0 15,-124 0-15</inkml:trace>
  <inkml:trace contextRef="#ctx0" brushRef="#br0" timeOffset="12681.15">2646 13811 0,'0'0'0,"53"0"15,0 0-15,158 0 16,-70 0 0,1024-35 15,757 35 0,495-18 16,-1923-52-31,-142 52-1,-122 1 1,17-1 0,-18 0-1,177 18 1,-142 0-1,-52-17 1,-36 17 0</inkml:trace>
  <inkml:trace contextRef="#ctx0" brushRef="#br0" timeOffset="14431.92">2452 14975 0,'0'-17'15,"17"17"1,36-18-1,18 18-15,35 0 16,70 0-16,1 0 16,34-17-1,865-1 17,-847 0 14,-193 18-14,-19-17-32,1 17 15,0-18 1,17 0 0,-17 18-1,-1-17 1,19 17-1,-19 0-15,18-36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968B7-1255-492A-B687-96DA1E8BD5F7}" type="datetimeFigureOut">
              <a:rPr lang="en-US" smtClean="0"/>
              <a:t>11/13/2020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D0771E-50E5-4EF6-B877-2D0A684FE197}" type="slidenum">
              <a:rPr lang="en-US" smtClean="0"/>
              <a:t>‹#›</a:t>
            </a:fld>
            <a:endParaRPr lang="en-US"/>
          </a:p>
        </p:txBody>
      </p:sp>
    </p:spTree>
    <p:extLst>
      <p:ext uri="{BB962C8B-B14F-4D97-AF65-F5344CB8AC3E}">
        <p14:creationId xmlns:p14="http://schemas.microsoft.com/office/powerpoint/2010/main" val="841591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75491-99C4-40DD-A16A-537209A7CE33}" type="slidenum">
              <a:rPr lang="en-US" smtClean="0"/>
              <a:t>4</a:t>
            </a:fld>
            <a:endParaRPr lang="en-US"/>
          </a:p>
        </p:txBody>
      </p:sp>
    </p:spTree>
    <p:extLst>
      <p:ext uri="{BB962C8B-B14F-4D97-AF65-F5344CB8AC3E}">
        <p14:creationId xmlns:p14="http://schemas.microsoft.com/office/powerpoint/2010/main" val="1445987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4530FF-54ED-4084-8D80-31E300B8A213}"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1199192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4530FF-54ED-4084-8D80-31E300B8A213}"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2358059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4530FF-54ED-4084-8D80-31E300B8A213}"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2107277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4530FF-54ED-4084-8D80-31E300B8A213}"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E03479-5569-40D5-8628-8EA12DB076CA}"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3391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4530FF-54ED-4084-8D80-31E300B8A213}"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3965360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4530FF-54ED-4084-8D80-31E300B8A213}" type="datetimeFigureOut">
              <a:rPr lang="en-US" smtClean="0"/>
              <a:t>11/13/2020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2157803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4530FF-54ED-4084-8D80-31E300B8A213}" type="datetimeFigureOut">
              <a:rPr lang="en-US" smtClean="0"/>
              <a:t>11/13/2020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378406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4530FF-54ED-4084-8D80-31E300B8A213}"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3698692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4530FF-54ED-4084-8D80-31E300B8A213}"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2807208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543021" y="-8003"/>
            <a:ext cx="7105961" cy="2096373"/>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grpSp>
        <p:nvGrpSpPr>
          <p:cNvPr id="14" name="Google Shape;14;p2"/>
          <p:cNvGrpSpPr/>
          <p:nvPr/>
        </p:nvGrpSpPr>
        <p:grpSpPr>
          <a:xfrm>
            <a:off x="-10666" y="3240197"/>
            <a:ext cx="2190067" cy="2007057"/>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grpSp>
        <p:nvGrpSpPr>
          <p:cNvPr id="35" name="Google Shape;35;p2"/>
          <p:cNvGrpSpPr/>
          <p:nvPr/>
        </p:nvGrpSpPr>
        <p:grpSpPr>
          <a:xfrm>
            <a:off x="11227988" y="2871859"/>
            <a:ext cx="687673" cy="1214485"/>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grpSp>
        <p:nvGrpSpPr>
          <p:cNvPr id="42" name="Google Shape;42;p2"/>
          <p:cNvGrpSpPr/>
          <p:nvPr/>
        </p:nvGrpSpPr>
        <p:grpSpPr>
          <a:xfrm>
            <a:off x="9490623" y="4787281"/>
            <a:ext cx="2701363" cy="2062823"/>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grpSp>
        <p:nvGrpSpPr>
          <p:cNvPr id="56" name="Google Shape;56;p2"/>
          <p:cNvGrpSpPr/>
          <p:nvPr/>
        </p:nvGrpSpPr>
        <p:grpSpPr>
          <a:xfrm>
            <a:off x="301842" y="1054606"/>
            <a:ext cx="1553847" cy="108724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grpSp>
        <p:nvGrpSpPr>
          <p:cNvPr id="74" name="Google Shape;74;p2"/>
          <p:cNvGrpSpPr/>
          <p:nvPr/>
        </p:nvGrpSpPr>
        <p:grpSpPr>
          <a:xfrm>
            <a:off x="3259815" y="5162315"/>
            <a:ext cx="3279496" cy="1439997"/>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sp>
        <p:nvSpPr>
          <p:cNvPr id="211" name="Google Shape;211;p2"/>
          <p:cNvSpPr txBox="1">
            <a:spLocks noGrp="1"/>
          </p:cNvSpPr>
          <p:nvPr>
            <p:ph type="ctrTitle"/>
          </p:nvPr>
        </p:nvSpPr>
        <p:spPr>
          <a:xfrm>
            <a:off x="2099167" y="2427167"/>
            <a:ext cx="7993600" cy="1546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9066" b="0">
                <a:solidFill>
                  <a:schemeClr val="lt1"/>
                </a:solidFill>
              </a:defRPr>
            </a:lvl1pPr>
            <a:lvl2pPr lvl="1" algn="ctr">
              <a:spcBef>
                <a:spcPts val="0"/>
              </a:spcBef>
              <a:spcAft>
                <a:spcPts val="0"/>
              </a:spcAft>
              <a:buClr>
                <a:schemeClr val="lt1"/>
              </a:buClr>
              <a:buSzPts val="6800"/>
              <a:buNone/>
              <a:defRPr sz="9066" b="0">
                <a:solidFill>
                  <a:schemeClr val="lt1"/>
                </a:solidFill>
              </a:defRPr>
            </a:lvl2pPr>
            <a:lvl3pPr lvl="2" algn="ctr">
              <a:spcBef>
                <a:spcPts val="0"/>
              </a:spcBef>
              <a:spcAft>
                <a:spcPts val="0"/>
              </a:spcAft>
              <a:buClr>
                <a:schemeClr val="lt1"/>
              </a:buClr>
              <a:buSzPts val="6800"/>
              <a:buNone/>
              <a:defRPr sz="9066" b="0">
                <a:solidFill>
                  <a:schemeClr val="lt1"/>
                </a:solidFill>
              </a:defRPr>
            </a:lvl3pPr>
            <a:lvl4pPr lvl="3" algn="ctr">
              <a:spcBef>
                <a:spcPts val="0"/>
              </a:spcBef>
              <a:spcAft>
                <a:spcPts val="0"/>
              </a:spcAft>
              <a:buClr>
                <a:schemeClr val="lt1"/>
              </a:buClr>
              <a:buSzPts val="6800"/>
              <a:buNone/>
              <a:defRPr sz="9066" b="0">
                <a:solidFill>
                  <a:schemeClr val="lt1"/>
                </a:solidFill>
              </a:defRPr>
            </a:lvl4pPr>
            <a:lvl5pPr lvl="4" algn="ctr">
              <a:spcBef>
                <a:spcPts val="0"/>
              </a:spcBef>
              <a:spcAft>
                <a:spcPts val="0"/>
              </a:spcAft>
              <a:buClr>
                <a:schemeClr val="lt1"/>
              </a:buClr>
              <a:buSzPts val="6800"/>
              <a:buNone/>
              <a:defRPr sz="9066" b="0">
                <a:solidFill>
                  <a:schemeClr val="lt1"/>
                </a:solidFill>
              </a:defRPr>
            </a:lvl5pPr>
            <a:lvl6pPr lvl="5" algn="ctr">
              <a:spcBef>
                <a:spcPts val="0"/>
              </a:spcBef>
              <a:spcAft>
                <a:spcPts val="0"/>
              </a:spcAft>
              <a:buClr>
                <a:schemeClr val="lt1"/>
              </a:buClr>
              <a:buSzPts val="6800"/>
              <a:buNone/>
              <a:defRPr sz="9066" b="0">
                <a:solidFill>
                  <a:schemeClr val="lt1"/>
                </a:solidFill>
              </a:defRPr>
            </a:lvl6pPr>
            <a:lvl7pPr lvl="6" algn="ctr">
              <a:spcBef>
                <a:spcPts val="0"/>
              </a:spcBef>
              <a:spcAft>
                <a:spcPts val="0"/>
              </a:spcAft>
              <a:buClr>
                <a:schemeClr val="lt1"/>
              </a:buClr>
              <a:buSzPts val="6800"/>
              <a:buNone/>
              <a:defRPr sz="9066" b="0">
                <a:solidFill>
                  <a:schemeClr val="lt1"/>
                </a:solidFill>
              </a:defRPr>
            </a:lvl7pPr>
            <a:lvl8pPr lvl="7" algn="ctr">
              <a:spcBef>
                <a:spcPts val="0"/>
              </a:spcBef>
              <a:spcAft>
                <a:spcPts val="0"/>
              </a:spcAft>
              <a:buClr>
                <a:schemeClr val="lt1"/>
              </a:buClr>
              <a:buSzPts val="6800"/>
              <a:buNone/>
              <a:defRPr sz="9066" b="0">
                <a:solidFill>
                  <a:schemeClr val="lt1"/>
                </a:solidFill>
              </a:defRPr>
            </a:lvl8pPr>
            <a:lvl9pPr lvl="8" algn="ctr">
              <a:spcBef>
                <a:spcPts val="0"/>
              </a:spcBef>
              <a:spcAft>
                <a:spcPts val="0"/>
              </a:spcAft>
              <a:buClr>
                <a:schemeClr val="lt1"/>
              </a:buClr>
              <a:buSzPts val="6800"/>
              <a:buNone/>
              <a:defRPr sz="9066" b="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056942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99BDD"/>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95508040"/>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4530FF-54ED-4084-8D80-31E300B8A213}"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3515081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9821966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5"/>
        </a:solidFill>
        <a:effectLst/>
      </p:bgPr>
    </p:bg>
    <p:spTree>
      <p:nvGrpSpPr>
        <p:cNvPr id="1" name="Shape 1663"/>
        <p:cNvGrpSpPr/>
        <p:nvPr/>
      </p:nvGrpSpPr>
      <p:grpSpPr>
        <a:xfrm>
          <a:off x="0" y="0"/>
          <a:ext cx="0" cy="0"/>
          <a:chOff x="0" y="0"/>
          <a:chExt cx="0" cy="0"/>
        </a:xfrm>
      </p:grpSpPr>
      <p:grpSp>
        <p:nvGrpSpPr>
          <p:cNvPr id="1664" name="Google Shape;1664;p11"/>
          <p:cNvGrpSpPr/>
          <p:nvPr/>
        </p:nvGrpSpPr>
        <p:grpSpPr>
          <a:xfrm>
            <a:off x="4" y="1817138"/>
            <a:ext cx="1107989" cy="2463916"/>
            <a:chOff x="3" y="1439053"/>
            <a:chExt cx="830992" cy="1847937"/>
          </a:xfrm>
        </p:grpSpPr>
        <p:sp>
          <p:nvSpPr>
            <p:cNvPr id="1665" name="Google Shape;1665;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66" name="Google Shape;1666;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67" name="Google Shape;1667;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sp>
        <p:nvSpPr>
          <p:cNvPr id="1668" name="Google Shape;1668;p11"/>
          <p:cNvSpPr/>
          <p:nvPr/>
        </p:nvSpPr>
        <p:spPr>
          <a:xfrm>
            <a:off x="10093666" y="250119"/>
            <a:ext cx="1107989" cy="1130348"/>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56033" tIns="156033" rIns="156033" bIns="156033" anchor="ctr" anchorCtr="0">
            <a:noAutofit/>
          </a:bodyPr>
          <a:lstStyle/>
          <a:p>
            <a:pPr marL="0" lvl="0" indent="0" algn="l" rtl="0">
              <a:spcBef>
                <a:spcPts val="0"/>
              </a:spcBef>
              <a:spcAft>
                <a:spcPts val="0"/>
              </a:spcAft>
              <a:buNone/>
            </a:pPr>
            <a:endParaRPr sz="2400"/>
          </a:p>
        </p:txBody>
      </p:sp>
      <p:grpSp>
        <p:nvGrpSpPr>
          <p:cNvPr id="1669" name="Google Shape;1669;p11"/>
          <p:cNvGrpSpPr/>
          <p:nvPr/>
        </p:nvGrpSpPr>
        <p:grpSpPr>
          <a:xfrm>
            <a:off x="1853917" y="-8"/>
            <a:ext cx="2137756" cy="540592"/>
            <a:chOff x="448987" y="-6"/>
            <a:chExt cx="1603317" cy="405444"/>
          </a:xfrm>
        </p:grpSpPr>
        <p:sp>
          <p:nvSpPr>
            <p:cNvPr id="1670" name="Google Shape;1670;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71" name="Google Shape;1671;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72" name="Google Shape;1672;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73" name="Google Shape;1673;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74" name="Google Shape;1674;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75" name="Google Shape;1675;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76" name="Google Shape;1676;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77" name="Google Shape;1677;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78" name="Google Shape;1678;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grpSp>
        <p:nvGrpSpPr>
          <p:cNvPr id="1679" name="Google Shape;1679;p11"/>
          <p:cNvGrpSpPr/>
          <p:nvPr/>
        </p:nvGrpSpPr>
        <p:grpSpPr>
          <a:xfrm>
            <a:off x="10581109" y="2232687"/>
            <a:ext cx="1610632" cy="1927835"/>
            <a:chOff x="5654182" y="1903115"/>
            <a:chExt cx="1207974" cy="1445876"/>
          </a:xfrm>
        </p:grpSpPr>
        <p:sp>
          <p:nvSpPr>
            <p:cNvPr id="1680" name="Google Shape;1680;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81" name="Google Shape;1681;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82" name="Google Shape;1682;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83" name="Google Shape;1683;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84" name="Google Shape;1684;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85" name="Google Shape;1685;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86" name="Google Shape;1686;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87" name="Google Shape;1687;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88" name="Google Shape;1688;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89" name="Google Shape;1689;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90" name="Google Shape;1690;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91" name="Google Shape;1691;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92" name="Google Shape;1692;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93" name="Google Shape;1693;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grpSp>
        <p:nvGrpSpPr>
          <p:cNvPr id="1694" name="Google Shape;1694;p11"/>
          <p:cNvGrpSpPr/>
          <p:nvPr/>
        </p:nvGrpSpPr>
        <p:grpSpPr>
          <a:xfrm>
            <a:off x="10808943" y="4677433"/>
            <a:ext cx="1382797" cy="1968041"/>
            <a:chOff x="5825057" y="3508074"/>
            <a:chExt cx="1037098" cy="1476031"/>
          </a:xfrm>
        </p:grpSpPr>
        <p:sp>
          <p:nvSpPr>
            <p:cNvPr id="1695" name="Google Shape;1695;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96" name="Google Shape;1696;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697" name="Google Shape;1697;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grpSp>
        <p:nvGrpSpPr>
          <p:cNvPr id="1698" name="Google Shape;1698;p11"/>
          <p:cNvGrpSpPr/>
          <p:nvPr/>
        </p:nvGrpSpPr>
        <p:grpSpPr>
          <a:xfrm>
            <a:off x="4617217" y="6299145"/>
            <a:ext cx="2957536" cy="563017"/>
            <a:chOff x="2330363" y="4724358"/>
            <a:chExt cx="2218152" cy="422263"/>
          </a:xfrm>
        </p:grpSpPr>
        <p:sp>
          <p:nvSpPr>
            <p:cNvPr id="1699" name="Google Shape;1699;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00" name="Google Shape;1700;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01" name="Google Shape;1701;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02" name="Google Shape;1702;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03" name="Google Shape;1703;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04" name="Google Shape;1704;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05" name="Google Shape;1705;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06" name="Google Shape;1706;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07" name="Google Shape;1707;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08" name="Google Shape;1708;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09" name="Google Shape;1709;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10" name="Google Shape;1710;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11" name="Google Shape;1711;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12" name="Google Shape;1712;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13" name="Google Shape;1713;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14" name="Google Shape;1714;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15" name="Google Shape;1715;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16" name="Google Shape;1716;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17" name="Google Shape;1717;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18" name="Google Shape;1718;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19" name="Google Shape;1719;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20" name="Google Shape;1720;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21" name="Google Shape;1721;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22" name="Google Shape;1722;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23" name="Google Shape;1723;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24" name="Google Shape;1724;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25" name="Google Shape;1725;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26" name="Google Shape;1726;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27" name="Google Shape;1727;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28" name="Google Shape;1728;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29" name="Google Shape;1729;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30" name="Google Shape;1730;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31" name="Google Shape;1731;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32" name="Google Shape;1732;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33" name="Google Shape;1733;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34" name="Google Shape;1734;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35" name="Google Shape;1735;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36" name="Google Shape;1736;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37" name="Google Shape;1737;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38" name="Google Shape;1738;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39" name="Google Shape;1739;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40" name="Google Shape;1740;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41" name="Google Shape;1741;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42" name="Google Shape;1742;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43" name="Google Shape;1743;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44" name="Google Shape;1744;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45" name="Google Shape;1745;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46" name="Google Shape;1746;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47" name="Google Shape;1747;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48" name="Google Shape;1748;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49" name="Google Shape;1749;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50" name="Google Shape;1750;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51" name="Google Shape;1751;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52" name="Google Shape;1752;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53" name="Google Shape;1753;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54" name="Google Shape;1754;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55" name="Google Shape;1755;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56" name="Google Shape;1756;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57" name="Google Shape;1757;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grpSp>
        <p:nvGrpSpPr>
          <p:cNvPr id="1758" name="Google Shape;1758;p11"/>
          <p:cNvGrpSpPr/>
          <p:nvPr/>
        </p:nvGrpSpPr>
        <p:grpSpPr>
          <a:xfrm>
            <a:off x="892131" y="4842769"/>
            <a:ext cx="489240" cy="2019393"/>
            <a:chOff x="135698" y="3632076"/>
            <a:chExt cx="366930" cy="1514545"/>
          </a:xfrm>
        </p:grpSpPr>
        <p:sp>
          <p:nvSpPr>
            <p:cNvPr id="1759" name="Google Shape;1759;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60" name="Google Shape;1760;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61" name="Google Shape;1761;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62" name="Google Shape;1762;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63" name="Google Shape;1763;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64" name="Google Shape;1764;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65" name="Google Shape;1765;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66" name="Google Shape;1766;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67" name="Google Shape;1767;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68" name="Google Shape;1768;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69" name="Google Shape;1769;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70" name="Google Shape;1770;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71" name="Google Shape;1771;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72" name="Google Shape;1772;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sp>
          <p:nvSpPr>
            <p:cNvPr id="1773" name="Google Shape;1773;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sz="2400"/>
            </a:p>
          </p:txBody>
        </p:sp>
      </p:grpSp>
      <p:sp>
        <p:nvSpPr>
          <p:cNvPr id="1774" name="Google Shape;1774;p11"/>
          <p:cNvSpPr txBox="1">
            <a:spLocks noGrp="1"/>
          </p:cNvSpPr>
          <p:nvPr>
            <p:ph type="sldNum" idx="12"/>
          </p:nvPr>
        </p:nvSpPr>
        <p:spPr>
          <a:xfrm>
            <a:off x="11665333" y="0"/>
            <a:ext cx="526400" cy="4288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C2DA5FF4-A04D-4587-8F26-A0E0C635912A}" type="slidenum">
              <a:rPr lang="id-ID" smtClean="0"/>
              <a:t>‹#›</a:t>
            </a:fld>
            <a:endParaRPr lang="id-ID"/>
          </a:p>
        </p:txBody>
      </p:sp>
    </p:spTree>
    <p:extLst>
      <p:ext uri="{BB962C8B-B14F-4D97-AF65-F5344CB8AC3E}">
        <p14:creationId xmlns:p14="http://schemas.microsoft.com/office/powerpoint/2010/main" val="4062569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4530FF-54ED-4084-8D80-31E300B8A213}"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528783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4530FF-54ED-4084-8D80-31E300B8A213}"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2126063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4530FF-54ED-4084-8D80-31E300B8A213}" type="datetimeFigureOut">
              <a:rPr lang="en-US" smtClean="0"/>
              <a:t>11/13/2020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124727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4530FF-54ED-4084-8D80-31E300B8A213}" type="datetimeFigureOut">
              <a:rPr lang="en-US" smtClean="0"/>
              <a:t>11/13/2020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1962375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4530FF-54ED-4084-8D80-31E300B8A213}" type="datetimeFigureOut">
              <a:rPr lang="en-US" smtClean="0"/>
              <a:t>11/13/2020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345950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4530FF-54ED-4084-8D80-31E300B8A213}"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271351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4530FF-54ED-4084-8D80-31E300B8A213}"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E03479-5569-40D5-8628-8EA12DB076CA}" type="slidenum">
              <a:rPr lang="en-US" smtClean="0"/>
              <a:t>‹#›</a:t>
            </a:fld>
            <a:endParaRPr lang="en-US"/>
          </a:p>
        </p:txBody>
      </p:sp>
    </p:spTree>
    <p:extLst>
      <p:ext uri="{BB962C8B-B14F-4D97-AF65-F5344CB8AC3E}">
        <p14:creationId xmlns:p14="http://schemas.microsoft.com/office/powerpoint/2010/main" val="402409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84530FF-54ED-4084-8D80-31E300B8A213}" type="datetimeFigureOut">
              <a:rPr lang="en-US" smtClean="0"/>
              <a:t>11/13/2020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CE03479-5569-40D5-8628-8EA12DB076CA}" type="slidenum">
              <a:rPr lang="en-US" smtClean="0"/>
              <a:t>‹#›</a:t>
            </a:fld>
            <a:endParaRPr lang="en-US"/>
          </a:p>
        </p:txBody>
      </p:sp>
    </p:spTree>
    <p:extLst>
      <p:ext uri="{BB962C8B-B14F-4D97-AF65-F5344CB8AC3E}">
        <p14:creationId xmlns:p14="http://schemas.microsoft.com/office/powerpoint/2010/main" val="183553143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ommons.wikimedia.org/wiki/File:Windows_8_logo_and_wordmark.svg"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pngimg.com/download/23594"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pcsupport.about.com/od/componentprofiles/p/p_odd.htm"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tackoverflow.com/questions/42659218/syntaxerror-when-using-jupyter-on-python" TargetMode="External"/><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ahlnetwork.com/2015/12/21/how-to-upgrade-windows-powershell-to-version-5-0/" TargetMode="External"/><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41.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8.emf"/><Relationship Id="rId7" Type="http://schemas.openxmlformats.org/officeDocument/2006/relationships/image" Target="../media/image30.emf"/><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9.emf"/><Relationship Id="rId4" Type="http://schemas.openxmlformats.org/officeDocument/2006/relationships/customXml" Target="../ink/ink2.xml"/><Relationship Id="rId9" Type="http://schemas.openxmlformats.org/officeDocument/2006/relationships/image" Target="../media/image3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40.jpg"/><Relationship Id="rId1" Type="http://schemas.openxmlformats.org/officeDocument/2006/relationships/slideLayout" Target="../slideLayouts/slideLayout6.xml"/><Relationship Id="rId4" Type="http://schemas.openxmlformats.org/officeDocument/2006/relationships/image" Target="../media/image4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6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customXml" Target="../ink/ink12.xml"/><Relationship Id="rId11" Type="http://schemas.openxmlformats.org/officeDocument/2006/relationships/image" Target="../media/image52.emf"/><Relationship Id="rId5" Type="http://schemas.openxmlformats.org/officeDocument/2006/relationships/image" Target="../media/image47.emf"/><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51.emf"/></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uperuser.com/questions/1080980/the-desktop-has-suddenly-disappeared-from-my-windows-10-p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7.emf"/><Relationship Id="rId2" Type="http://schemas.openxmlformats.org/officeDocument/2006/relationships/customXml" Target="../ink/ink15.xml"/><Relationship Id="rId1" Type="http://schemas.openxmlformats.org/officeDocument/2006/relationships/slideLayout" Target="../slideLayouts/slideLayout7.xml"/><Relationship Id="rId6" Type="http://schemas.openxmlformats.org/officeDocument/2006/relationships/customXml" Target="../ink/ink17.xml"/><Relationship Id="rId5" Type="http://schemas.openxmlformats.org/officeDocument/2006/relationships/image" Target="../media/image56.emf"/><Relationship Id="rId4" Type="http://schemas.openxmlformats.org/officeDocument/2006/relationships/customXml" Target="../ink/ink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18.xml"/><Relationship Id="rId1" Type="http://schemas.openxmlformats.org/officeDocument/2006/relationships/slideLayout" Target="../slideLayouts/slideLayout7.xml"/><Relationship Id="rId5" Type="http://schemas.openxmlformats.org/officeDocument/2006/relationships/image" Target="../media/image61.emf"/><Relationship Id="rId4" Type="http://schemas.openxmlformats.org/officeDocument/2006/relationships/customXml" Target="../ink/ink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ommons.wikimedia.org/wiki/File:Windows_8_logo_and_wordmark.svg"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pngimg.com/download/23594" TargetMode="Externa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EA69-0AE1-46AA-920B-BB454382A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518" y="1888398"/>
            <a:ext cx="1333500" cy="1323975"/>
          </a:xfrm>
          <a:prstGeom prst="rect">
            <a:avLst/>
          </a:prstGeom>
        </p:spPr>
      </p:pic>
      <p:sp>
        <p:nvSpPr>
          <p:cNvPr id="6" name="TextBox 5">
            <a:extLst>
              <a:ext uri="{FF2B5EF4-FFF2-40B4-BE49-F238E27FC236}">
                <a16:creationId xmlns:a16="http://schemas.microsoft.com/office/drawing/2014/main" id="{E7D297D6-329A-4FF2-858F-182DBD6470D9}"/>
              </a:ext>
            </a:extLst>
          </p:cNvPr>
          <p:cNvSpPr txBox="1"/>
          <p:nvPr/>
        </p:nvSpPr>
        <p:spPr>
          <a:xfrm>
            <a:off x="2994996" y="3643346"/>
            <a:ext cx="6464422" cy="584775"/>
          </a:xfrm>
          <a:prstGeom prst="rect">
            <a:avLst/>
          </a:prstGeom>
          <a:noFill/>
        </p:spPr>
        <p:txBody>
          <a:bodyPr wrap="square" rtlCol="0">
            <a:spAutoFit/>
          </a:bodyPr>
          <a:lstStyle/>
          <a:p>
            <a:r>
              <a:rPr lang="en-US" sz="3200" b="1" dirty="0"/>
              <a:t>OPERATING SYSTEM COURSE</a:t>
            </a:r>
            <a:endParaRPr lang="en-US" b="1" dirty="0"/>
          </a:p>
        </p:txBody>
      </p:sp>
      <p:sp>
        <p:nvSpPr>
          <p:cNvPr id="7" name="TextBox 6">
            <a:extLst>
              <a:ext uri="{FF2B5EF4-FFF2-40B4-BE49-F238E27FC236}">
                <a16:creationId xmlns:a16="http://schemas.microsoft.com/office/drawing/2014/main" id="{68621CC5-CA33-4C6B-8D7F-77876ED07483}"/>
              </a:ext>
            </a:extLst>
          </p:cNvPr>
          <p:cNvSpPr txBox="1"/>
          <p:nvPr/>
        </p:nvSpPr>
        <p:spPr>
          <a:xfrm>
            <a:off x="4538168" y="3429000"/>
            <a:ext cx="4921250" cy="338554"/>
          </a:xfrm>
          <a:prstGeom prst="rect">
            <a:avLst/>
          </a:prstGeom>
          <a:noFill/>
        </p:spPr>
        <p:txBody>
          <a:bodyPr wrap="square" rtlCol="0">
            <a:spAutoFit/>
          </a:bodyPr>
          <a:lstStyle/>
          <a:p>
            <a:r>
              <a:rPr lang="en-US" sz="1600" dirty="0">
                <a:latin typeface="Bahnschrift SemiCondensed" panose="020B0502040204020203" pitchFamily="34" charset="0"/>
                <a:cs typeface="Arial" panose="020B0604020202020204" pitchFamily="34" charset="0"/>
              </a:rPr>
              <a:t>BEGINNER TO EXPERT GUARANTEED</a:t>
            </a:r>
            <a:endParaRPr lang="en-US" sz="1050" dirty="0">
              <a:latin typeface="Bahnschrift SemiCondensed"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060F1D14-4898-47D0-A605-0FC05736D5E3}"/>
              </a:ext>
            </a:extLst>
          </p:cNvPr>
          <p:cNvSpPr txBox="1"/>
          <p:nvPr/>
        </p:nvSpPr>
        <p:spPr>
          <a:xfrm>
            <a:off x="3658970" y="4100144"/>
            <a:ext cx="6057900" cy="338554"/>
          </a:xfrm>
          <a:prstGeom prst="rect">
            <a:avLst/>
          </a:prstGeom>
          <a:noFill/>
        </p:spPr>
        <p:txBody>
          <a:bodyPr wrap="square" rtlCol="0">
            <a:spAutoFit/>
          </a:bodyPr>
          <a:lstStyle/>
          <a:p>
            <a:r>
              <a:rPr lang="en-US" sz="1600" dirty="0">
                <a:latin typeface="Bahnschrift SemiCondensed" panose="020B0502040204020203" pitchFamily="34" charset="0"/>
                <a:cs typeface="Arial" panose="020B0604020202020204" pitchFamily="34" charset="0"/>
              </a:rPr>
              <a:t>ACCESS MORE COURSES PLAYLIST LINK IN DESCRIPTION</a:t>
            </a:r>
            <a:endParaRPr lang="en-US" sz="1050" dirty="0">
              <a:latin typeface="Bahnschrift SemiCondense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3597979-CCAD-41E5-8035-94AC7AC7C56C}"/>
              </a:ext>
            </a:extLst>
          </p:cNvPr>
          <p:cNvSpPr txBox="1"/>
          <p:nvPr/>
        </p:nvSpPr>
        <p:spPr>
          <a:xfrm>
            <a:off x="4597878" y="4310721"/>
            <a:ext cx="2996243" cy="584775"/>
          </a:xfrm>
          <a:prstGeom prst="rect">
            <a:avLst/>
          </a:prstGeom>
          <a:noFill/>
        </p:spPr>
        <p:txBody>
          <a:bodyPr wrap="square" rtlCol="0">
            <a:spAutoFit/>
          </a:bodyPr>
          <a:lstStyle/>
          <a:p>
            <a:r>
              <a:rPr lang="en-US" sz="3200" b="1" dirty="0">
                <a:solidFill>
                  <a:srgbClr val="FFFF00"/>
                </a:solidFill>
              </a:rPr>
              <a:t>SUBSCRIBE!!! </a:t>
            </a:r>
            <a:endParaRPr lang="en-US" b="1" dirty="0">
              <a:solidFill>
                <a:srgbClr val="FFFF00"/>
              </a:solidFill>
            </a:endParaRPr>
          </a:p>
        </p:txBody>
      </p:sp>
    </p:spTree>
    <p:extLst>
      <p:ext uri="{BB962C8B-B14F-4D97-AF65-F5344CB8AC3E}">
        <p14:creationId xmlns:p14="http://schemas.microsoft.com/office/powerpoint/2010/main" val="429819827"/>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1811" y="935797"/>
            <a:ext cx="6725847" cy="627736"/>
          </a:xfrm>
          <a:prstGeom prst="rect">
            <a:avLst/>
          </a:prstGeom>
        </p:spPr>
        <p:txBody>
          <a:bodyPr vert="horz" wrap="square" lIns="0" tIns="12065" rIns="0" bIns="0" rtlCol="0">
            <a:spAutoFit/>
          </a:bodyPr>
          <a:lstStyle/>
          <a:p>
            <a:pPr marL="12700" algn="l">
              <a:lnSpc>
                <a:spcPct val="100000"/>
              </a:lnSpc>
              <a:spcBef>
                <a:spcPts val="95"/>
              </a:spcBef>
            </a:pPr>
            <a:r>
              <a:rPr dirty="0">
                <a:solidFill>
                  <a:srgbClr val="FFFF00"/>
                </a:solidFill>
                <a:latin typeface="Bahnschrift" panose="020B0502040204020203" pitchFamily="34" charset="0"/>
              </a:rPr>
              <a:t>SYSTEM REQUIREMENTS</a:t>
            </a:r>
          </a:p>
        </p:txBody>
      </p:sp>
      <p:sp>
        <p:nvSpPr>
          <p:cNvPr id="3" name="object 3"/>
          <p:cNvSpPr txBox="1"/>
          <p:nvPr/>
        </p:nvSpPr>
        <p:spPr>
          <a:xfrm>
            <a:off x="1281811" y="1851176"/>
            <a:ext cx="2537460" cy="1943100"/>
          </a:xfrm>
          <a:prstGeom prst="rect">
            <a:avLst/>
          </a:prstGeom>
        </p:spPr>
        <p:txBody>
          <a:bodyPr vert="horz" wrap="square" lIns="0" tIns="155575" rIns="0" bIns="0" rtlCol="0">
            <a:spAutoFit/>
          </a:bodyPr>
          <a:lstStyle/>
          <a:p>
            <a:pPr marL="195580" indent="-182880">
              <a:lnSpc>
                <a:spcPct val="100000"/>
              </a:lnSpc>
              <a:spcBef>
                <a:spcPts val="1225"/>
              </a:spcBef>
              <a:buFont typeface="Wingdings"/>
              <a:buChar char=""/>
              <a:tabLst>
                <a:tab pos="195580" algn="l"/>
              </a:tabLst>
            </a:pPr>
            <a:r>
              <a:rPr sz="2200" spc="-120" dirty="0">
                <a:solidFill>
                  <a:srgbClr val="FFFFFF"/>
                </a:solidFill>
                <a:latin typeface="Arial"/>
                <a:cs typeface="Arial"/>
              </a:rPr>
              <a:t>Processor</a:t>
            </a:r>
            <a:endParaRPr sz="2200">
              <a:latin typeface="Arial"/>
              <a:cs typeface="Arial"/>
            </a:endParaRPr>
          </a:p>
          <a:p>
            <a:pPr marL="195580" indent="-182880">
              <a:lnSpc>
                <a:spcPct val="100000"/>
              </a:lnSpc>
              <a:spcBef>
                <a:spcPts val="1130"/>
              </a:spcBef>
              <a:buFont typeface="Wingdings"/>
              <a:buChar char=""/>
              <a:tabLst>
                <a:tab pos="195580" algn="l"/>
              </a:tabLst>
            </a:pPr>
            <a:r>
              <a:rPr sz="2200" spc="-130" dirty="0">
                <a:solidFill>
                  <a:srgbClr val="FFFFFF"/>
                </a:solidFill>
                <a:latin typeface="Arial"/>
                <a:cs typeface="Arial"/>
              </a:rPr>
              <a:t>RAM</a:t>
            </a:r>
            <a:endParaRPr sz="2200">
              <a:latin typeface="Arial"/>
              <a:cs typeface="Arial"/>
            </a:endParaRPr>
          </a:p>
          <a:p>
            <a:pPr marL="195580" indent="-182880">
              <a:lnSpc>
                <a:spcPct val="100000"/>
              </a:lnSpc>
              <a:spcBef>
                <a:spcPts val="1140"/>
              </a:spcBef>
              <a:buFont typeface="Wingdings"/>
              <a:buChar char=""/>
              <a:tabLst>
                <a:tab pos="195580" algn="l"/>
              </a:tabLst>
            </a:pPr>
            <a:r>
              <a:rPr sz="2200" spc="-130" dirty="0">
                <a:solidFill>
                  <a:srgbClr val="FFFFFF"/>
                </a:solidFill>
                <a:latin typeface="Arial"/>
                <a:cs typeface="Arial"/>
              </a:rPr>
              <a:t>Free </a:t>
            </a:r>
            <a:r>
              <a:rPr sz="2200" spc="-70" dirty="0">
                <a:solidFill>
                  <a:srgbClr val="FFFFFF"/>
                </a:solidFill>
                <a:latin typeface="Arial"/>
                <a:cs typeface="Arial"/>
              </a:rPr>
              <a:t>hard </a:t>
            </a:r>
            <a:r>
              <a:rPr sz="2200" spc="-75" dirty="0">
                <a:solidFill>
                  <a:srgbClr val="FFFFFF"/>
                </a:solidFill>
                <a:latin typeface="Arial"/>
                <a:cs typeface="Arial"/>
              </a:rPr>
              <a:t>disk</a:t>
            </a:r>
            <a:r>
              <a:rPr sz="2200" spc="-335" dirty="0">
                <a:solidFill>
                  <a:srgbClr val="FFFFFF"/>
                </a:solidFill>
                <a:latin typeface="Arial"/>
                <a:cs typeface="Arial"/>
              </a:rPr>
              <a:t> </a:t>
            </a:r>
            <a:r>
              <a:rPr sz="2200" spc="-145" dirty="0">
                <a:solidFill>
                  <a:srgbClr val="FFFFFF"/>
                </a:solidFill>
                <a:latin typeface="Arial"/>
                <a:cs typeface="Arial"/>
              </a:rPr>
              <a:t>space</a:t>
            </a:r>
            <a:endParaRPr sz="2200">
              <a:latin typeface="Arial"/>
              <a:cs typeface="Arial"/>
            </a:endParaRPr>
          </a:p>
          <a:p>
            <a:pPr marL="195580" indent="-182880">
              <a:lnSpc>
                <a:spcPct val="100000"/>
              </a:lnSpc>
              <a:spcBef>
                <a:spcPts val="1140"/>
              </a:spcBef>
              <a:buFont typeface="Wingdings"/>
              <a:buChar char=""/>
              <a:tabLst>
                <a:tab pos="195580" algn="l"/>
              </a:tabLst>
            </a:pPr>
            <a:r>
              <a:rPr sz="2200" spc="-110" dirty="0">
                <a:solidFill>
                  <a:srgbClr val="FFFFFF"/>
                </a:solidFill>
                <a:latin typeface="Arial"/>
                <a:cs typeface="Arial"/>
              </a:rPr>
              <a:t>Graphics</a:t>
            </a:r>
            <a:r>
              <a:rPr sz="2200" spc="-160" dirty="0">
                <a:solidFill>
                  <a:srgbClr val="FFFFFF"/>
                </a:solidFill>
                <a:latin typeface="Arial"/>
                <a:cs typeface="Arial"/>
              </a:rPr>
              <a:t> </a:t>
            </a:r>
            <a:r>
              <a:rPr sz="2200" spc="-90" dirty="0">
                <a:solidFill>
                  <a:srgbClr val="FFFFFF"/>
                </a:solidFill>
                <a:latin typeface="Arial"/>
                <a:cs typeface="Arial"/>
              </a:rPr>
              <a:t>card</a:t>
            </a:r>
            <a:endParaRPr sz="2200">
              <a:latin typeface="Arial"/>
              <a:cs typeface="Arial"/>
            </a:endParaRPr>
          </a:p>
        </p:txBody>
      </p:sp>
      <p:sp>
        <p:nvSpPr>
          <p:cNvPr id="4" name="object 4"/>
          <p:cNvSpPr txBox="1"/>
          <p:nvPr/>
        </p:nvSpPr>
        <p:spPr>
          <a:xfrm>
            <a:off x="3961059" y="1851176"/>
            <a:ext cx="4289425" cy="1943100"/>
          </a:xfrm>
          <a:prstGeom prst="rect">
            <a:avLst/>
          </a:prstGeom>
        </p:spPr>
        <p:txBody>
          <a:bodyPr vert="horz" wrap="square" lIns="0" tIns="155575" rIns="0" bIns="0" rtlCol="0">
            <a:spAutoFit/>
          </a:bodyPr>
          <a:lstStyle/>
          <a:p>
            <a:pPr marL="36195">
              <a:lnSpc>
                <a:spcPct val="100000"/>
              </a:lnSpc>
              <a:spcBef>
                <a:spcPts val="1225"/>
              </a:spcBef>
            </a:pPr>
            <a:r>
              <a:rPr sz="2200" spc="-35" dirty="0">
                <a:solidFill>
                  <a:srgbClr val="FFFFFF"/>
                </a:solidFill>
                <a:latin typeface="Arial"/>
                <a:cs typeface="Arial"/>
              </a:rPr>
              <a:t>: </a:t>
            </a:r>
            <a:r>
              <a:rPr sz="2200" spc="-240" dirty="0">
                <a:solidFill>
                  <a:srgbClr val="FFFFFF"/>
                </a:solidFill>
                <a:latin typeface="Arial"/>
                <a:cs typeface="Arial"/>
              </a:rPr>
              <a:t>1 </a:t>
            </a:r>
            <a:r>
              <a:rPr sz="2200" spc="-145" dirty="0">
                <a:solidFill>
                  <a:srgbClr val="FFFFFF"/>
                </a:solidFill>
                <a:latin typeface="Arial"/>
                <a:cs typeface="Arial"/>
              </a:rPr>
              <a:t>Ghz </a:t>
            </a:r>
            <a:r>
              <a:rPr sz="2200" spc="-30" dirty="0">
                <a:solidFill>
                  <a:srgbClr val="FFFFFF"/>
                </a:solidFill>
                <a:latin typeface="Arial"/>
                <a:cs typeface="Arial"/>
              </a:rPr>
              <a:t>or</a:t>
            </a:r>
            <a:r>
              <a:rPr sz="2200" spc="80" dirty="0">
                <a:solidFill>
                  <a:srgbClr val="FFFFFF"/>
                </a:solidFill>
                <a:latin typeface="Arial"/>
                <a:cs typeface="Arial"/>
              </a:rPr>
              <a:t> </a:t>
            </a:r>
            <a:r>
              <a:rPr sz="2200" spc="-100" dirty="0">
                <a:solidFill>
                  <a:srgbClr val="FFFFFF"/>
                </a:solidFill>
                <a:latin typeface="Arial"/>
                <a:cs typeface="Arial"/>
              </a:rPr>
              <a:t>Faster</a:t>
            </a:r>
            <a:endParaRPr sz="2200" dirty="0">
              <a:latin typeface="Arial"/>
              <a:cs typeface="Arial"/>
            </a:endParaRPr>
          </a:p>
          <a:p>
            <a:pPr marL="34290">
              <a:lnSpc>
                <a:spcPct val="100000"/>
              </a:lnSpc>
              <a:spcBef>
                <a:spcPts val="1130"/>
              </a:spcBef>
            </a:pPr>
            <a:r>
              <a:rPr sz="2200" spc="-35" dirty="0">
                <a:solidFill>
                  <a:srgbClr val="FFFFFF"/>
                </a:solidFill>
                <a:latin typeface="Arial"/>
                <a:cs typeface="Arial"/>
              </a:rPr>
              <a:t>: </a:t>
            </a:r>
            <a:r>
              <a:rPr sz="2200" spc="-240" dirty="0">
                <a:solidFill>
                  <a:srgbClr val="FFFFFF"/>
                </a:solidFill>
                <a:latin typeface="Arial"/>
                <a:cs typeface="Arial"/>
              </a:rPr>
              <a:t>1 </a:t>
            </a:r>
            <a:r>
              <a:rPr sz="2200" spc="-204" dirty="0">
                <a:solidFill>
                  <a:srgbClr val="FFFFFF"/>
                </a:solidFill>
                <a:latin typeface="Arial"/>
                <a:cs typeface="Arial"/>
              </a:rPr>
              <a:t>GB </a:t>
            </a:r>
            <a:r>
              <a:rPr sz="2200" spc="-50" dirty="0">
                <a:solidFill>
                  <a:srgbClr val="FFFFFF"/>
                </a:solidFill>
                <a:latin typeface="Arial"/>
                <a:cs typeface="Arial"/>
              </a:rPr>
              <a:t>(32-bit) </a:t>
            </a:r>
            <a:r>
              <a:rPr sz="2200" spc="-30" dirty="0">
                <a:solidFill>
                  <a:srgbClr val="FFFFFF"/>
                </a:solidFill>
                <a:latin typeface="Arial"/>
                <a:cs typeface="Arial"/>
              </a:rPr>
              <a:t>or </a:t>
            </a:r>
            <a:r>
              <a:rPr sz="2200" spc="-105" dirty="0">
                <a:solidFill>
                  <a:srgbClr val="FFFFFF"/>
                </a:solidFill>
                <a:latin typeface="Arial"/>
                <a:cs typeface="Arial"/>
              </a:rPr>
              <a:t>2 </a:t>
            </a:r>
            <a:r>
              <a:rPr sz="2200" spc="-204" dirty="0">
                <a:solidFill>
                  <a:srgbClr val="FFFFFF"/>
                </a:solidFill>
                <a:latin typeface="Arial"/>
                <a:cs typeface="Arial"/>
              </a:rPr>
              <a:t>GB </a:t>
            </a:r>
            <a:r>
              <a:rPr sz="2200" spc="-80" dirty="0">
                <a:solidFill>
                  <a:srgbClr val="FFFFFF"/>
                </a:solidFill>
                <a:latin typeface="Arial"/>
                <a:cs typeface="Arial"/>
              </a:rPr>
              <a:t>(64</a:t>
            </a:r>
            <a:r>
              <a:rPr sz="2200" spc="-240" dirty="0">
                <a:solidFill>
                  <a:srgbClr val="FFFFFF"/>
                </a:solidFill>
                <a:latin typeface="Arial"/>
                <a:cs typeface="Arial"/>
              </a:rPr>
              <a:t> </a:t>
            </a:r>
            <a:r>
              <a:rPr sz="2200" spc="10" dirty="0">
                <a:solidFill>
                  <a:srgbClr val="FFFFFF"/>
                </a:solidFill>
                <a:latin typeface="Arial"/>
                <a:cs typeface="Arial"/>
              </a:rPr>
              <a:t>bit)</a:t>
            </a:r>
            <a:endParaRPr sz="2200" dirty="0">
              <a:latin typeface="Arial"/>
              <a:cs typeface="Arial"/>
            </a:endParaRPr>
          </a:p>
          <a:p>
            <a:pPr marL="12700">
              <a:lnSpc>
                <a:spcPct val="100000"/>
              </a:lnSpc>
              <a:spcBef>
                <a:spcPts val="1140"/>
              </a:spcBef>
            </a:pPr>
            <a:r>
              <a:rPr sz="2200" spc="-35" dirty="0">
                <a:solidFill>
                  <a:srgbClr val="FFFFFF"/>
                </a:solidFill>
                <a:latin typeface="Arial"/>
                <a:cs typeface="Arial"/>
              </a:rPr>
              <a:t>:</a:t>
            </a:r>
            <a:r>
              <a:rPr sz="2200" spc="250" dirty="0">
                <a:solidFill>
                  <a:srgbClr val="FFFFFF"/>
                </a:solidFill>
                <a:latin typeface="Arial"/>
                <a:cs typeface="Arial"/>
              </a:rPr>
              <a:t> </a:t>
            </a:r>
            <a:r>
              <a:rPr sz="2200" spc="-185" dirty="0">
                <a:solidFill>
                  <a:srgbClr val="FFFFFF"/>
                </a:solidFill>
                <a:latin typeface="Arial"/>
                <a:cs typeface="Arial"/>
              </a:rPr>
              <a:t>16GB</a:t>
            </a:r>
            <a:endParaRPr sz="2200" dirty="0">
              <a:latin typeface="Arial"/>
              <a:cs typeface="Arial"/>
            </a:endParaRPr>
          </a:p>
          <a:p>
            <a:pPr marL="31750">
              <a:lnSpc>
                <a:spcPct val="100000"/>
              </a:lnSpc>
              <a:spcBef>
                <a:spcPts val="1140"/>
              </a:spcBef>
            </a:pPr>
            <a:r>
              <a:rPr sz="2200" spc="-35" dirty="0">
                <a:solidFill>
                  <a:srgbClr val="FFFFFF"/>
                </a:solidFill>
                <a:latin typeface="Arial"/>
                <a:cs typeface="Arial"/>
              </a:rPr>
              <a:t>: </a:t>
            </a:r>
            <a:r>
              <a:rPr sz="2200" spc="-30" dirty="0">
                <a:solidFill>
                  <a:srgbClr val="FFFFFF"/>
                </a:solidFill>
                <a:latin typeface="Arial"/>
                <a:cs typeface="Arial"/>
              </a:rPr>
              <a:t>Microsoft </a:t>
            </a:r>
            <a:r>
              <a:rPr sz="2200" spc="-60" dirty="0">
                <a:solidFill>
                  <a:srgbClr val="FFFFFF"/>
                </a:solidFill>
                <a:latin typeface="Arial"/>
                <a:cs typeface="Arial"/>
              </a:rPr>
              <a:t>DirectX </a:t>
            </a:r>
            <a:r>
              <a:rPr sz="2200" spc="-75" dirty="0">
                <a:solidFill>
                  <a:srgbClr val="FFFFFF"/>
                </a:solidFill>
                <a:latin typeface="Arial"/>
                <a:cs typeface="Arial"/>
              </a:rPr>
              <a:t>9 </a:t>
            </a:r>
            <a:r>
              <a:rPr sz="2200" spc="-85" dirty="0">
                <a:solidFill>
                  <a:srgbClr val="FFFFFF"/>
                </a:solidFill>
                <a:latin typeface="Arial"/>
                <a:cs typeface="Arial"/>
              </a:rPr>
              <a:t>graphics</a:t>
            </a:r>
            <a:r>
              <a:rPr sz="2200" spc="-215" dirty="0">
                <a:solidFill>
                  <a:srgbClr val="FFFFFF"/>
                </a:solidFill>
                <a:latin typeface="Arial"/>
                <a:cs typeface="Arial"/>
              </a:rPr>
              <a:t> </a:t>
            </a:r>
            <a:r>
              <a:rPr sz="2200" spc="-90" dirty="0">
                <a:solidFill>
                  <a:srgbClr val="FFFFFF"/>
                </a:solidFill>
                <a:latin typeface="Arial"/>
                <a:cs typeface="Arial"/>
              </a:rPr>
              <a:t>device</a:t>
            </a:r>
            <a:endParaRPr sz="2200" dirty="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40774A-85C2-4087-BEFF-8430EEA1568C}"/>
              </a:ext>
            </a:extLst>
          </p:cNvPr>
          <p:cNvSpPr txBox="1"/>
          <p:nvPr/>
        </p:nvSpPr>
        <p:spPr>
          <a:xfrm>
            <a:off x="2954969" y="3167390"/>
            <a:ext cx="6282062" cy="523220"/>
          </a:xfrm>
          <a:prstGeom prst="rect">
            <a:avLst/>
          </a:prstGeom>
          <a:noFill/>
        </p:spPr>
        <p:txBody>
          <a:bodyPr wrap="square">
            <a:spAutoFit/>
          </a:bodyPr>
          <a:lstStyle/>
          <a:p>
            <a:r>
              <a:rPr lang="en-US" sz="2800" dirty="0">
                <a:latin typeface="Bahnschrift" panose="020B0502040204020203" pitchFamily="34" charset="0"/>
              </a:rPr>
              <a:t>Let’s Download Windows 10 Image ISO</a:t>
            </a:r>
            <a:endParaRPr lang="en-US" sz="2800" dirty="0"/>
          </a:p>
        </p:txBody>
      </p:sp>
    </p:spTree>
    <p:extLst>
      <p:ext uri="{BB962C8B-B14F-4D97-AF65-F5344CB8AC3E}">
        <p14:creationId xmlns:p14="http://schemas.microsoft.com/office/powerpoint/2010/main" val="1382524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745788" y="3261198"/>
            <a:ext cx="6700423"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 Windows 10 Installation and Highlighted Features</a:t>
            </a:r>
          </a:p>
        </p:txBody>
      </p:sp>
    </p:spTree>
    <p:extLst>
      <p:ext uri="{BB962C8B-B14F-4D97-AF65-F5344CB8AC3E}">
        <p14:creationId xmlns:p14="http://schemas.microsoft.com/office/powerpoint/2010/main" val="78138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40774A-85C2-4087-BEFF-8430EEA1568C}"/>
              </a:ext>
            </a:extLst>
          </p:cNvPr>
          <p:cNvSpPr txBox="1"/>
          <p:nvPr/>
        </p:nvSpPr>
        <p:spPr>
          <a:xfrm>
            <a:off x="4106754" y="3167390"/>
            <a:ext cx="3978491" cy="523220"/>
          </a:xfrm>
          <a:prstGeom prst="rect">
            <a:avLst/>
          </a:prstGeom>
          <a:noFill/>
        </p:spPr>
        <p:txBody>
          <a:bodyPr wrap="square">
            <a:spAutoFit/>
          </a:bodyPr>
          <a:lstStyle/>
          <a:p>
            <a:r>
              <a:rPr lang="en-US" sz="2800" dirty="0">
                <a:latin typeface="Bahnschrift" panose="020B0502040204020203" pitchFamily="34" charset="0"/>
              </a:rPr>
              <a:t>Let’s Install Windows 10 </a:t>
            </a:r>
            <a:endParaRPr lang="en-US" sz="2800" dirty="0"/>
          </a:p>
        </p:txBody>
      </p:sp>
    </p:spTree>
    <p:extLst>
      <p:ext uri="{BB962C8B-B14F-4D97-AF65-F5344CB8AC3E}">
        <p14:creationId xmlns:p14="http://schemas.microsoft.com/office/powerpoint/2010/main" val="4124593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4459" y="834025"/>
            <a:ext cx="4204589" cy="535403"/>
          </a:xfrm>
          <a:prstGeom prst="rect">
            <a:avLst/>
          </a:prstGeom>
        </p:spPr>
        <p:txBody>
          <a:bodyPr vert="horz" wrap="square" lIns="0" tIns="12065" rIns="0" bIns="0" rtlCol="0">
            <a:spAutoFit/>
          </a:bodyPr>
          <a:lstStyle/>
          <a:p>
            <a:pPr marL="12700" algn="l">
              <a:lnSpc>
                <a:spcPct val="100000"/>
              </a:lnSpc>
              <a:spcBef>
                <a:spcPts val="95"/>
              </a:spcBef>
            </a:pPr>
            <a:r>
              <a:rPr dirty="0">
                <a:solidFill>
                  <a:srgbClr val="FFFF00"/>
                </a:solidFill>
                <a:latin typeface="Bahnschrift" panose="020B0502040204020203" pitchFamily="34" charset="0"/>
              </a:rPr>
              <a:t>NEW FEATURES</a:t>
            </a:r>
          </a:p>
        </p:txBody>
      </p:sp>
      <p:sp>
        <p:nvSpPr>
          <p:cNvPr id="3" name="object 3"/>
          <p:cNvSpPr txBox="1"/>
          <p:nvPr/>
        </p:nvSpPr>
        <p:spPr>
          <a:xfrm>
            <a:off x="944459" y="1537910"/>
            <a:ext cx="3003550" cy="4332596"/>
          </a:xfrm>
          <a:prstGeom prst="rect">
            <a:avLst/>
          </a:prstGeom>
        </p:spPr>
        <p:txBody>
          <a:bodyPr vert="horz" wrap="square" lIns="0" tIns="155575" rIns="0" bIns="0" rtlCol="0">
            <a:spAutoFit/>
          </a:bodyPr>
          <a:lstStyle/>
          <a:p>
            <a:pPr marL="195580" indent="-182880">
              <a:lnSpc>
                <a:spcPct val="100000"/>
              </a:lnSpc>
              <a:spcBef>
                <a:spcPts val="1225"/>
              </a:spcBef>
              <a:buFont typeface="Wingdings"/>
              <a:buChar char=""/>
              <a:tabLst>
                <a:tab pos="195580" algn="l"/>
              </a:tabLst>
            </a:pPr>
            <a:r>
              <a:rPr sz="2200" spc="-20" dirty="0">
                <a:solidFill>
                  <a:srgbClr val="FFFFFF"/>
                </a:solidFill>
                <a:latin typeface="Arial"/>
                <a:cs typeface="Arial"/>
              </a:rPr>
              <a:t>Start</a:t>
            </a:r>
            <a:r>
              <a:rPr sz="2200" spc="-180" dirty="0">
                <a:solidFill>
                  <a:srgbClr val="FFFFFF"/>
                </a:solidFill>
                <a:latin typeface="Arial"/>
                <a:cs typeface="Arial"/>
              </a:rPr>
              <a:t> </a:t>
            </a:r>
            <a:r>
              <a:rPr sz="2200" spc="-85" dirty="0">
                <a:solidFill>
                  <a:srgbClr val="FFFFFF"/>
                </a:solidFill>
                <a:latin typeface="Arial"/>
                <a:cs typeface="Arial"/>
              </a:rPr>
              <a:t>Menu</a:t>
            </a:r>
            <a:endParaRPr sz="2200" dirty="0">
              <a:latin typeface="Arial"/>
              <a:cs typeface="Arial"/>
            </a:endParaRPr>
          </a:p>
          <a:p>
            <a:pPr marL="195580" indent="-182880">
              <a:lnSpc>
                <a:spcPct val="100000"/>
              </a:lnSpc>
              <a:spcBef>
                <a:spcPts val="1130"/>
              </a:spcBef>
              <a:buFont typeface="Wingdings"/>
              <a:buChar char=""/>
              <a:tabLst>
                <a:tab pos="195580" algn="l"/>
              </a:tabLst>
            </a:pPr>
            <a:r>
              <a:rPr sz="2200" spc="-80" dirty="0">
                <a:solidFill>
                  <a:srgbClr val="FFFFFF"/>
                </a:solidFill>
                <a:latin typeface="Arial"/>
                <a:cs typeface="Arial"/>
              </a:rPr>
              <a:t>Cortana</a:t>
            </a:r>
            <a:endParaRPr sz="2200" dirty="0">
              <a:latin typeface="Arial"/>
              <a:cs typeface="Arial"/>
            </a:endParaRPr>
          </a:p>
          <a:p>
            <a:pPr marL="195580" indent="-182880">
              <a:lnSpc>
                <a:spcPct val="100000"/>
              </a:lnSpc>
              <a:spcBef>
                <a:spcPts val="1140"/>
              </a:spcBef>
              <a:buFont typeface="Wingdings"/>
              <a:buChar char=""/>
              <a:tabLst>
                <a:tab pos="195580" algn="l"/>
              </a:tabLst>
            </a:pPr>
            <a:r>
              <a:rPr lang="en-US" sz="2200" spc="-55" dirty="0">
                <a:solidFill>
                  <a:srgbClr val="FFFFFF"/>
                </a:solidFill>
                <a:latin typeface="Arial"/>
                <a:cs typeface="Arial"/>
              </a:rPr>
              <a:t>Edge Browser</a:t>
            </a:r>
            <a:endParaRPr sz="2200" dirty="0">
              <a:latin typeface="Arial"/>
              <a:cs typeface="Arial"/>
            </a:endParaRPr>
          </a:p>
          <a:p>
            <a:pPr marL="195580" indent="-182880">
              <a:lnSpc>
                <a:spcPct val="100000"/>
              </a:lnSpc>
              <a:spcBef>
                <a:spcPts val="1140"/>
              </a:spcBef>
              <a:buFont typeface="Wingdings"/>
              <a:buChar char=""/>
              <a:tabLst>
                <a:tab pos="195580" algn="l"/>
              </a:tabLst>
            </a:pPr>
            <a:r>
              <a:rPr sz="2200" spc="-60" dirty="0">
                <a:solidFill>
                  <a:srgbClr val="FFFFFF"/>
                </a:solidFill>
                <a:latin typeface="Arial"/>
                <a:cs typeface="Arial"/>
              </a:rPr>
              <a:t>Improved</a:t>
            </a:r>
            <a:r>
              <a:rPr sz="2200" spc="-180" dirty="0">
                <a:solidFill>
                  <a:srgbClr val="FFFFFF"/>
                </a:solidFill>
                <a:latin typeface="Arial"/>
                <a:cs typeface="Arial"/>
              </a:rPr>
              <a:t> </a:t>
            </a:r>
            <a:r>
              <a:rPr sz="2200" spc="-25" dirty="0">
                <a:solidFill>
                  <a:srgbClr val="FFFFFF"/>
                </a:solidFill>
                <a:latin typeface="Arial"/>
                <a:cs typeface="Arial"/>
              </a:rPr>
              <a:t>Multitasking</a:t>
            </a:r>
            <a:endParaRPr sz="2200" dirty="0">
              <a:latin typeface="Arial"/>
              <a:cs typeface="Arial"/>
            </a:endParaRPr>
          </a:p>
          <a:p>
            <a:pPr marL="195580" indent="-182880">
              <a:lnSpc>
                <a:spcPct val="100000"/>
              </a:lnSpc>
              <a:spcBef>
                <a:spcPts val="1130"/>
              </a:spcBef>
              <a:buFont typeface="Wingdings"/>
              <a:buChar char=""/>
              <a:tabLst>
                <a:tab pos="195580" algn="l"/>
              </a:tabLst>
            </a:pPr>
            <a:r>
              <a:rPr lang="en-US" sz="2200" spc="-35" dirty="0">
                <a:solidFill>
                  <a:srgbClr val="FFFFFF"/>
                </a:solidFill>
                <a:latin typeface="Arial"/>
                <a:cs typeface="Arial"/>
              </a:rPr>
              <a:t>Advanced Settings</a:t>
            </a:r>
            <a:endParaRPr sz="2200" dirty="0">
              <a:latin typeface="Arial"/>
              <a:cs typeface="Arial"/>
            </a:endParaRPr>
          </a:p>
          <a:p>
            <a:pPr marL="195580" indent="-182880">
              <a:lnSpc>
                <a:spcPct val="100000"/>
              </a:lnSpc>
              <a:spcBef>
                <a:spcPts val="1140"/>
              </a:spcBef>
              <a:buFont typeface="Wingdings"/>
              <a:buChar char=""/>
              <a:tabLst>
                <a:tab pos="195580" algn="l"/>
              </a:tabLst>
            </a:pPr>
            <a:r>
              <a:rPr lang="en-US" sz="2200" spc="-60" dirty="0">
                <a:solidFill>
                  <a:srgbClr val="FFFFFF"/>
                </a:solidFill>
                <a:latin typeface="Arial"/>
                <a:cs typeface="Arial"/>
              </a:rPr>
              <a:t>App Store</a:t>
            </a:r>
          </a:p>
          <a:p>
            <a:pPr marL="195580" indent="-182880">
              <a:lnSpc>
                <a:spcPct val="100000"/>
              </a:lnSpc>
              <a:spcBef>
                <a:spcPts val="1140"/>
              </a:spcBef>
              <a:buFont typeface="Wingdings"/>
              <a:buChar char=""/>
              <a:tabLst>
                <a:tab pos="195580" algn="l"/>
              </a:tabLst>
            </a:pPr>
            <a:r>
              <a:rPr lang="en-US" sz="2200" spc="-60" dirty="0">
                <a:solidFill>
                  <a:srgbClr val="FFFFFF"/>
                </a:solidFill>
                <a:latin typeface="Arial"/>
                <a:cs typeface="Arial"/>
              </a:rPr>
              <a:t>X-Box Gaming</a:t>
            </a:r>
          </a:p>
          <a:p>
            <a:pPr marL="195580" indent="-182880">
              <a:lnSpc>
                <a:spcPct val="100000"/>
              </a:lnSpc>
              <a:spcBef>
                <a:spcPts val="1140"/>
              </a:spcBef>
              <a:buFont typeface="Wingdings"/>
              <a:buChar char=""/>
              <a:tabLst>
                <a:tab pos="195580" algn="l"/>
              </a:tabLst>
            </a:pPr>
            <a:r>
              <a:rPr lang="en-US" sz="2200" spc="-60" dirty="0" err="1">
                <a:solidFill>
                  <a:srgbClr val="FFFFFF"/>
                </a:solidFill>
                <a:latin typeface="Arial"/>
                <a:cs typeface="Arial"/>
              </a:rPr>
              <a:t>OneDrive</a:t>
            </a:r>
            <a:endParaRPr sz="2200" dirty="0">
              <a:latin typeface="Arial"/>
              <a:cs typeface="Arial"/>
            </a:endParaRPr>
          </a:p>
          <a:p>
            <a:pPr marL="195580" indent="-182880">
              <a:lnSpc>
                <a:spcPct val="100000"/>
              </a:lnSpc>
              <a:spcBef>
                <a:spcPts val="1140"/>
              </a:spcBef>
              <a:buFont typeface="Wingdings"/>
              <a:buChar char=""/>
              <a:tabLst>
                <a:tab pos="195580" algn="l"/>
              </a:tabLst>
            </a:pPr>
            <a:r>
              <a:rPr lang="en-US" sz="2200" spc="-30" dirty="0">
                <a:solidFill>
                  <a:srgbClr val="FFFFFF"/>
                </a:solidFill>
                <a:latin typeface="Arial"/>
                <a:cs typeface="Arial"/>
              </a:rPr>
              <a:t>Hyper-V</a:t>
            </a:r>
            <a:endParaRPr sz="2200" dirty="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745788" y="3261198"/>
            <a:ext cx="6700423"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 Getting Friendly with Interface &amp; Basic Operations</a:t>
            </a:r>
          </a:p>
        </p:txBody>
      </p:sp>
    </p:spTree>
    <p:extLst>
      <p:ext uri="{BB962C8B-B14F-4D97-AF65-F5344CB8AC3E}">
        <p14:creationId xmlns:p14="http://schemas.microsoft.com/office/powerpoint/2010/main" val="1410748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592280" y="3261198"/>
            <a:ext cx="7137646"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4. User Management in Windows 10 Operating System</a:t>
            </a:r>
          </a:p>
        </p:txBody>
      </p:sp>
    </p:spTree>
    <p:extLst>
      <p:ext uri="{BB962C8B-B14F-4D97-AF65-F5344CB8AC3E}">
        <p14:creationId xmlns:p14="http://schemas.microsoft.com/office/powerpoint/2010/main" val="848924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1784412" y="970988"/>
            <a:ext cx="7137646" cy="572144"/>
          </a:xfrm>
          <a:prstGeom prst="rect">
            <a:avLst/>
          </a:prstGeom>
          <a:noFill/>
        </p:spPr>
        <p:txBody>
          <a:bodyPr wrap="square">
            <a:spAutoFit/>
          </a:bodyPr>
          <a:lstStyle/>
          <a:p>
            <a:pPr marR="0" lvl="0" algn="l">
              <a:lnSpc>
                <a:spcPct val="107000"/>
              </a:lnSpc>
              <a:spcBef>
                <a:spcPts val="0"/>
              </a:spcBef>
              <a:spcAft>
                <a:spcPts val="0"/>
              </a:spcAft>
            </a:pPr>
            <a:r>
              <a:rPr lang="en-US" sz="3200" dirty="0">
                <a:solidFill>
                  <a:srgbClr val="FFFF00"/>
                </a:solidFill>
                <a:effectLst/>
                <a:latin typeface="Bahnschrift SemiBold" panose="020B0502040204020203" pitchFamily="34" charset="0"/>
                <a:ea typeface="Calibri" panose="020F0502020204030204" pitchFamily="34" charset="0"/>
                <a:cs typeface="Times New Roman" panose="02020603050405020304" pitchFamily="18" charset="0"/>
              </a:rPr>
              <a:t>Users in Windows 10</a:t>
            </a:r>
          </a:p>
        </p:txBody>
      </p:sp>
      <p:sp>
        <p:nvSpPr>
          <p:cNvPr id="4" name="TextBox 3">
            <a:extLst>
              <a:ext uri="{FF2B5EF4-FFF2-40B4-BE49-F238E27FC236}">
                <a16:creationId xmlns:a16="http://schemas.microsoft.com/office/drawing/2014/main" id="{FDD2CA00-DA26-44F1-9A52-73CBECF5CA61}"/>
              </a:ext>
            </a:extLst>
          </p:cNvPr>
          <p:cNvSpPr txBox="1"/>
          <p:nvPr/>
        </p:nvSpPr>
        <p:spPr>
          <a:xfrm>
            <a:off x="1784412" y="1639695"/>
            <a:ext cx="8105312" cy="4247317"/>
          </a:xfrm>
          <a:prstGeom prst="rect">
            <a:avLst/>
          </a:prstGeom>
          <a:noFill/>
        </p:spPr>
        <p:txBody>
          <a:bodyPr wrap="square">
            <a:spAutoFit/>
          </a:bodyPr>
          <a:lstStyle/>
          <a:p>
            <a:r>
              <a:rPr lang="en-US" b="1" i="0" dirty="0">
                <a:solidFill>
                  <a:srgbClr val="00B0F0"/>
                </a:solidFill>
                <a:effectLst/>
                <a:latin typeface="open-sans"/>
              </a:rPr>
              <a:t>Administrator</a:t>
            </a:r>
            <a:r>
              <a:rPr lang="en-US" b="1" i="0" dirty="0">
                <a:effectLst/>
                <a:latin typeface="open-sans"/>
              </a:rPr>
              <a:t> :- </a:t>
            </a:r>
            <a:r>
              <a:rPr lang="en-US" b="0" i="0" dirty="0">
                <a:effectLst/>
                <a:latin typeface="open-sans"/>
              </a:rPr>
              <a:t>The administrator controls the entire computer, deciding who gets to play with it and what each user may do on it. On a computer running Windows, the owner usually holds the almighty Administrator account.</a:t>
            </a:r>
          </a:p>
          <a:p>
            <a:endParaRPr lang="en-US" b="1" i="0" dirty="0">
              <a:effectLst/>
              <a:latin typeface="open-sans"/>
            </a:endParaRPr>
          </a:p>
          <a:p>
            <a:r>
              <a:rPr lang="en-US" b="1" i="0" dirty="0">
                <a:solidFill>
                  <a:srgbClr val="00B0F0"/>
                </a:solidFill>
                <a:effectLst/>
                <a:latin typeface="open-sans"/>
              </a:rPr>
              <a:t>Standard</a:t>
            </a:r>
            <a:r>
              <a:rPr lang="en-US" b="1" i="0" dirty="0">
                <a:effectLst/>
                <a:latin typeface="open-sans"/>
              </a:rPr>
              <a:t> :- </a:t>
            </a:r>
            <a:r>
              <a:rPr lang="en-US" b="0" i="0" dirty="0">
                <a:effectLst/>
                <a:latin typeface="open-sans"/>
              </a:rPr>
              <a:t>Standard account holders can access most of the computer, but they can’t make any big changes to it. They can’t run or install new programs, for example, but they can run existing programs.</a:t>
            </a:r>
          </a:p>
          <a:p>
            <a:endParaRPr lang="en-US" b="1" dirty="0">
              <a:latin typeface="open-sans"/>
            </a:endParaRPr>
          </a:p>
          <a:p>
            <a:r>
              <a:rPr lang="en-US" b="1" dirty="0">
                <a:solidFill>
                  <a:srgbClr val="00B0F0"/>
                </a:solidFill>
                <a:latin typeface="open-sans"/>
              </a:rPr>
              <a:t>Child</a:t>
            </a:r>
            <a:r>
              <a:rPr lang="en-US" b="1" dirty="0">
                <a:latin typeface="open-sans"/>
              </a:rPr>
              <a:t> :- </a:t>
            </a:r>
            <a:r>
              <a:rPr lang="en-US" b="0" i="0" dirty="0">
                <a:effectLst/>
                <a:latin typeface="open-sans"/>
              </a:rPr>
              <a:t>The Child account setting is actually just a Standard account with the Family Safety settings automatically turned on.</a:t>
            </a:r>
          </a:p>
          <a:p>
            <a:endParaRPr lang="en-US" b="1" dirty="0">
              <a:latin typeface="open-sans"/>
            </a:endParaRPr>
          </a:p>
          <a:p>
            <a:r>
              <a:rPr lang="en-US" b="1" dirty="0">
                <a:solidFill>
                  <a:srgbClr val="00B0F0"/>
                </a:solidFill>
                <a:latin typeface="open-sans"/>
              </a:rPr>
              <a:t>Guest</a:t>
            </a:r>
            <a:r>
              <a:rPr lang="en-US" b="1" dirty="0">
                <a:latin typeface="open-sans"/>
              </a:rPr>
              <a:t> :- </a:t>
            </a:r>
            <a:r>
              <a:rPr lang="en-US" b="0" i="0" dirty="0">
                <a:effectLst/>
                <a:latin typeface="open-sans"/>
              </a:rPr>
              <a:t> Guests can play with the computer, but the computer doesn’t recognize them by name. Guest accounts function much like Standard accounts but with no privacy: Anybody can sign in with the Guest account, and the desktop will look the way the last guest left it.</a:t>
            </a:r>
            <a:endParaRPr lang="en-US" dirty="0"/>
          </a:p>
        </p:txBody>
      </p:sp>
    </p:spTree>
    <p:extLst>
      <p:ext uri="{BB962C8B-B14F-4D97-AF65-F5344CB8AC3E}">
        <p14:creationId xmlns:p14="http://schemas.microsoft.com/office/powerpoint/2010/main" val="227846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745788" y="3261198"/>
            <a:ext cx="6700423"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5. Shrinking &amp; Extending Hard Disk Drive Partitions</a:t>
            </a:r>
          </a:p>
        </p:txBody>
      </p:sp>
    </p:spTree>
    <p:extLst>
      <p:ext uri="{BB962C8B-B14F-4D97-AF65-F5344CB8AC3E}">
        <p14:creationId xmlns:p14="http://schemas.microsoft.com/office/powerpoint/2010/main" val="2161685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55FD36-7937-4043-8D77-8BA9AC02BC86}"/>
              </a:ext>
            </a:extLst>
          </p:cNvPr>
          <p:cNvSpPr txBox="1"/>
          <p:nvPr/>
        </p:nvSpPr>
        <p:spPr>
          <a:xfrm>
            <a:off x="1809195" y="2204284"/>
            <a:ext cx="8573610" cy="3693319"/>
          </a:xfrm>
          <a:prstGeom prst="rect">
            <a:avLst/>
          </a:prstGeom>
          <a:noFill/>
        </p:spPr>
        <p:txBody>
          <a:bodyPr wrap="square">
            <a:spAutoFit/>
          </a:bodyPr>
          <a:lstStyle/>
          <a:p>
            <a:r>
              <a:rPr lang="en-US" b="1" i="0" dirty="0">
                <a:solidFill>
                  <a:srgbClr val="00B0F0"/>
                </a:solidFill>
                <a:effectLst/>
                <a:latin typeface="open-sans"/>
              </a:rPr>
              <a:t>Shrink</a:t>
            </a:r>
            <a:r>
              <a:rPr lang="en-US" b="1" i="0" dirty="0">
                <a:effectLst/>
                <a:latin typeface="open-sans"/>
              </a:rPr>
              <a:t> :- </a:t>
            </a:r>
            <a:r>
              <a:rPr lang="en-US" b="0" i="0" dirty="0">
                <a:effectLst/>
                <a:latin typeface="open-sans"/>
              </a:rPr>
              <a:t>Shrink means Concatenating Unallocated space within the selected drive.</a:t>
            </a:r>
          </a:p>
          <a:p>
            <a:endParaRPr lang="en-US" dirty="0">
              <a:latin typeface="open-sans"/>
            </a:endParaRPr>
          </a:p>
          <a:p>
            <a:r>
              <a:rPr lang="en-US" b="1" i="0" dirty="0">
                <a:solidFill>
                  <a:srgbClr val="00B0F0"/>
                </a:solidFill>
                <a:effectLst/>
                <a:latin typeface="open-sans"/>
              </a:rPr>
              <a:t>Extend</a:t>
            </a:r>
            <a:r>
              <a:rPr lang="en-US" b="1" i="0" dirty="0">
                <a:effectLst/>
                <a:latin typeface="open-sans"/>
              </a:rPr>
              <a:t> :- </a:t>
            </a:r>
            <a:r>
              <a:rPr lang="en-US" b="0" i="0" dirty="0">
                <a:effectLst/>
                <a:latin typeface="open-sans"/>
              </a:rPr>
              <a:t>Extend means Making a new partition from th</a:t>
            </a:r>
            <a:r>
              <a:rPr lang="en-US" dirty="0">
                <a:latin typeface="open-sans"/>
              </a:rPr>
              <a:t>e selecting drive.</a:t>
            </a:r>
            <a:endParaRPr lang="en-US" b="0" i="0" dirty="0">
              <a:effectLst/>
              <a:latin typeface="open-sans"/>
            </a:endParaRPr>
          </a:p>
          <a:p>
            <a:endParaRPr lang="en-US" dirty="0">
              <a:latin typeface="open-sans"/>
            </a:endParaRPr>
          </a:p>
          <a:p>
            <a:r>
              <a:rPr lang="en-US" b="1" i="0" dirty="0">
                <a:solidFill>
                  <a:srgbClr val="00B0F0"/>
                </a:solidFill>
                <a:effectLst/>
                <a:latin typeface="open-sans"/>
              </a:rPr>
              <a:t>Label</a:t>
            </a:r>
            <a:r>
              <a:rPr lang="en-US" b="1" i="0" dirty="0">
                <a:effectLst/>
                <a:latin typeface="open-sans"/>
              </a:rPr>
              <a:t> :- </a:t>
            </a:r>
            <a:r>
              <a:rPr lang="en-US" b="0" i="0" dirty="0">
                <a:effectLst/>
                <a:latin typeface="open-sans"/>
              </a:rPr>
              <a:t>Label refers to the name of the partition drive seems like drive name.</a:t>
            </a:r>
          </a:p>
          <a:p>
            <a:endParaRPr lang="en-US" dirty="0">
              <a:latin typeface="open-sans"/>
            </a:endParaRPr>
          </a:p>
          <a:p>
            <a:r>
              <a:rPr lang="en-US" b="1" i="0" dirty="0">
                <a:solidFill>
                  <a:srgbClr val="00B0F0"/>
                </a:solidFill>
                <a:effectLst/>
                <a:latin typeface="open-sans"/>
              </a:rPr>
              <a:t>Format</a:t>
            </a:r>
            <a:r>
              <a:rPr lang="en-US" b="1" i="0" dirty="0">
                <a:effectLst/>
                <a:latin typeface="open-sans"/>
              </a:rPr>
              <a:t> :- </a:t>
            </a:r>
            <a:r>
              <a:rPr lang="en-US" b="0" i="0" dirty="0">
                <a:effectLst/>
                <a:latin typeface="open-sans"/>
              </a:rPr>
              <a:t>Process </a:t>
            </a:r>
            <a:r>
              <a:rPr lang="en-US" dirty="0">
                <a:latin typeface="open-sans"/>
              </a:rPr>
              <a:t>of </a:t>
            </a:r>
            <a:r>
              <a:rPr lang="en-US" b="0" i="0" dirty="0">
                <a:effectLst/>
                <a:latin typeface="open-sans"/>
              </a:rPr>
              <a:t>Cleaning up the drives for fresh use is known as format.</a:t>
            </a:r>
          </a:p>
          <a:p>
            <a:endParaRPr lang="en-US" b="0" i="0" dirty="0">
              <a:effectLst/>
              <a:latin typeface="open-sans"/>
            </a:endParaRPr>
          </a:p>
          <a:p>
            <a:r>
              <a:rPr lang="en-US" b="1" dirty="0">
                <a:solidFill>
                  <a:srgbClr val="00B0F0"/>
                </a:solidFill>
                <a:latin typeface="open-sans"/>
              </a:rPr>
              <a:t>Drive Letter</a:t>
            </a:r>
            <a:r>
              <a:rPr lang="en-US" b="1" i="0" dirty="0">
                <a:effectLst/>
                <a:latin typeface="open-sans"/>
              </a:rPr>
              <a:t> :- </a:t>
            </a:r>
            <a:r>
              <a:rPr lang="en-US" b="0" i="0" dirty="0">
                <a:effectLst/>
                <a:latin typeface="open-sans"/>
              </a:rPr>
              <a:t>Drive Letter refers to the </a:t>
            </a:r>
            <a:r>
              <a:rPr lang="en-US" dirty="0">
                <a:latin typeface="open-sans"/>
              </a:rPr>
              <a:t>primary identification of partition by letters</a:t>
            </a:r>
            <a:r>
              <a:rPr lang="en-US" b="0" i="0" dirty="0">
                <a:effectLst/>
                <a:latin typeface="open-sans"/>
              </a:rPr>
              <a:t>.</a:t>
            </a:r>
          </a:p>
          <a:p>
            <a:endParaRPr lang="en-US" b="0" i="0" dirty="0">
              <a:effectLst/>
              <a:latin typeface="open-sans"/>
            </a:endParaRPr>
          </a:p>
          <a:p>
            <a:endParaRPr lang="en-US" b="0" i="0" dirty="0">
              <a:effectLst/>
              <a:latin typeface="open-sans"/>
            </a:endParaRPr>
          </a:p>
          <a:p>
            <a:endParaRPr lang="en-US" b="0" i="0" dirty="0">
              <a:effectLst/>
              <a:latin typeface="open-sans"/>
            </a:endParaRPr>
          </a:p>
          <a:p>
            <a:endParaRPr lang="en-US" b="1" dirty="0">
              <a:latin typeface="open-sans"/>
            </a:endParaRPr>
          </a:p>
        </p:txBody>
      </p:sp>
      <p:sp>
        <p:nvSpPr>
          <p:cNvPr id="5" name="TextBox 4">
            <a:extLst>
              <a:ext uri="{FF2B5EF4-FFF2-40B4-BE49-F238E27FC236}">
                <a16:creationId xmlns:a16="http://schemas.microsoft.com/office/drawing/2014/main" id="{6419370A-F4CF-4590-A2BB-6A1B0F8C743B}"/>
              </a:ext>
            </a:extLst>
          </p:cNvPr>
          <p:cNvSpPr txBox="1"/>
          <p:nvPr/>
        </p:nvSpPr>
        <p:spPr>
          <a:xfrm>
            <a:off x="1809195" y="1379361"/>
            <a:ext cx="7137646" cy="572144"/>
          </a:xfrm>
          <a:prstGeom prst="rect">
            <a:avLst/>
          </a:prstGeom>
          <a:noFill/>
        </p:spPr>
        <p:txBody>
          <a:bodyPr wrap="square">
            <a:spAutoFit/>
          </a:bodyPr>
          <a:lstStyle/>
          <a:p>
            <a:pPr marR="0" lvl="0" algn="l">
              <a:lnSpc>
                <a:spcPct val="107000"/>
              </a:lnSpc>
              <a:spcBef>
                <a:spcPts val="0"/>
              </a:spcBef>
              <a:spcAft>
                <a:spcPts val="0"/>
              </a:spcAft>
            </a:pPr>
            <a:r>
              <a:rPr lang="en-US" sz="3200" dirty="0">
                <a:solidFill>
                  <a:srgbClr val="FFFF00"/>
                </a:solidFill>
                <a:effectLst/>
                <a:latin typeface="Bahnschrift SemiBold" panose="020B0502040204020203" pitchFamily="34" charset="0"/>
                <a:ea typeface="Calibri" panose="020F0502020204030204" pitchFamily="34" charset="0"/>
                <a:cs typeface="Times New Roman" panose="02020603050405020304" pitchFamily="18" charset="0"/>
              </a:rPr>
              <a:t>Disk Management</a:t>
            </a:r>
          </a:p>
        </p:txBody>
      </p:sp>
    </p:spTree>
    <p:extLst>
      <p:ext uri="{BB962C8B-B14F-4D97-AF65-F5344CB8AC3E}">
        <p14:creationId xmlns:p14="http://schemas.microsoft.com/office/powerpoint/2010/main" val="2017944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15E4-778B-4FC4-8676-CB1E1C21A70E}"/>
              </a:ext>
            </a:extLst>
          </p:cNvPr>
          <p:cNvSpPr>
            <a:spLocks noGrp="1"/>
          </p:cNvSpPr>
          <p:nvPr>
            <p:ph type="ctrTitle"/>
          </p:nvPr>
        </p:nvSpPr>
        <p:spPr>
          <a:xfrm>
            <a:off x="2777231" y="346228"/>
            <a:ext cx="1723747" cy="621437"/>
          </a:xfrm>
        </p:spPr>
        <p:txBody>
          <a:bodyPr>
            <a:noAutofit/>
          </a:bodyPr>
          <a:lstStyle/>
          <a:p>
            <a:r>
              <a:rPr lang="en-US" sz="3200" b="1" dirty="0">
                <a:latin typeface="Bahnschrift" panose="020B0502040204020203" pitchFamily="34" charset="0"/>
              </a:rPr>
              <a:t>TOPICS</a:t>
            </a:r>
            <a:r>
              <a:rPr lang="en-US" sz="8800" dirty="0">
                <a:latin typeface="Bahnschrift" panose="020B0502040204020203" pitchFamily="34" charset="0"/>
              </a:rPr>
              <a:t> </a:t>
            </a:r>
          </a:p>
        </p:txBody>
      </p:sp>
      <p:sp>
        <p:nvSpPr>
          <p:cNvPr id="3" name="Subtitle 2">
            <a:extLst>
              <a:ext uri="{FF2B5EF4-FFF2-40B4-BE49-F238E27FC236}">
                <a16:creationId xmlns:a16="http://schemas.microsoft.com/office/drawing/2014/main" id="{C404C975-5E40-4206-97E7-0647D833E101}"/>
              </a:ext>
            </a:extLst>
          </p:cNvPr>
          <p:cNvSpPr>
            <a:spLocks noGrp="1"/>
          </p:cNvSpPr>
          <p:nvPr>
            <p:ph type="subTitle" idx="1"/>
          </p:nvPr>
        </p:nvSpPr>
        <p:spPr>
          <a:xfrm>
            <a:off x="1127464" y="967666"/>
            <a:ext cx="6747029" cy="5797118"/>
          </a:xfrm>
        </p:spPr>
        <p:txBody>
          <a:bodyPr>
            <a:normAutofit lnSpcReduction="10000"/>
          </a:bodyPr>
          <a:lstStyle/>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Introduction to Operating System or Windows 10</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Windows 10 Installation and Highlighted Features</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Getting Friendly with Interface &amp; Basic Operations</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User Management in Windows 10 Operating System</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Shrinking &amp; Extending Hard Disk Drive Partitions</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Filesystem (NTFS &amp; FAT32) Partition Style (MBR &amp; GPT)</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Windows Firewall &amp; Windows Defender Security</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Uses of Command Line Terminals in Windows 10</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Disk Defragmentation &amp; Disk Cleanup Utilities in OS</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Registry Editor &amp; system32 Folder Importance in OS</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Antivirus &amp; Malwares Full Information with Roles</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Policies &amp; Services in Operating System Windows 10</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Task Manager &amp; RUN in Operating System Windows 10</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Connecting to Internet all basic information you need</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Connecting in Network &amp; Sharing File using Network</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Remote Desktop Connection &amp; Windows Remote Assist.</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Basic Understanding of Computer terms (FPS, dpi &amp; RPS)</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Backup &amp; Restore Importance in OS with Practical</a:t>
            </a:r>
          </a:p>
          <a:p>
            <a:pPr marL="342900" marR="0" lvl="0" indent="-342900" algn="l">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Migration of data Importance in OS with Practical</a:t>
            </a:r>
          </a:p>
          <a:p>
            <a:pPr marL="342900" marR="0" lvl="0" indent="-342900" algn="l">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is Binary or Machine Language full information</a:t>
            </a:r>
          </a:p>
          <a:p>
            <a:endParaRPr lang="en-US" dirty="0"/>
          </a:p>
        </p:txBody>
      </p:sp>
      <p:pic>
        <p:nvPicPr>
          <p:cNvPr id="5" name="Picture 4">
            <a:extLst>
              <a:ext uri="{FF2B5EF4-FFF2-40B4-BE49-F238E27FC236}">
                <a16:creationId xmlns:a16="http://schemas.microsoft.com/office/drawing/2014/main" id="{A06FC2E8-CFC7-4B65-841D-00DF5002AEF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61280" y="2379216"/>
            <a:ext cx="1762770" cy="1762770"/>
          </a:xfrm>
          <a:prstGeom prst="rect">
            <a:avLst/>
          </a:prstGeom>
        </p:spPr>
      </p:pic>
      <p:pic>
        <p:nvPicPr>
          <p:cNvPr id="8" name="Picture 7">
            <a:extLst>
              <a:ext uri="{FF2B5EF4-FFF2-40B4-BE49-F238E27FC236}">
                <a16:creationId xmlns:a16="http://schemas.microsoft.com/office/drawing/2014/main" id="{F54A29BF-D8A0-4ADB-BCE3-5E2B050E478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1169"/>
          <a:stretch/>
        </p:blipFill>
        <p:spPr>
          <a:xfrm>
            <a:off x="7688062" y="3937246"/>
            <a:ext cx="3754330" cy="1428750"/>
          </a:xfrm>
          <a:prstGeom prst="rect">
            <a:avLst/>
          </a:prstGeom>
        </p:spPr>
      </p:pic>
    </p:spTree>
    <p:extLst>
      <p:ext uri="{BB962C8B-B14F-4D97-AF65-F5344CB8AC3E}">
        <p14:creationId xmlns:p14="http://schemas.microsoft.com/office/powerpoint/2010/main" val="976936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547891" y="3261198"/>
            <a:ext cx="7235301"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6. Filesystem (NTFS &amp; FAT32) Partition Style (MBR &amp; GPT)</a:t>
            </a:r>
          </a:p>
        </p:txBody>
      </p:sp>
    </p:spTree>
    <p:extLst>
      <p:ext uri="{BB962C8B-B14F-4D97-AF65-F5344CB8AC3E}">
        <p14:creationId xmlns:p14="http://schemas.microsoft.com/office/powerpoint/2010/main" val="2878486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txBox="1"/>
          <p:nvPr/>
        </p:nvSpPr>
        <p:spPr>
          <a:xfrm>
            <a:off x="2307084" y="2736542"/>
            <a:ext cx="7577831" cy="1977464"/>
          </a:xfrm>
          <a:prstGeom prst="rect">
            <a:avLst/>
          </a:prstGeom>
        </p:spPr>
        <p:txBody>
          <a:bodyPr vert="horz" wrap="square" lIns="0" tIns="12700" rIns="0" bIns="0" rtlCol="0">
            <a:spAutoFit/>
          </a:bodyPr>
          <a:lstStyle/>
          <a:p>
            <a:pPr marL="12065" marR="5080">
              <a:spcBef>
                <a:spcPts val="100"/>
              </a:spcBef>
              <a:buClr>
                <a:srgbClr val="0AD0D9"/>
              </a:buClr>
              <a:buSzPct val="93750"/>
              <a:tabLst>
                <a:tab pos="287020" algn="l"/>
              </a:tabLst>
            </a:pPr>
            <a:r>
              <a:rPr lang="en-IN" spc="-25" dirty="0">
                <a:solidFill>
                  <a:srgbClr val="00B0F0"/>
                </a:solidFill>
                <a:latin typeface="Dubai" panose="020B0604020202020204" pitchFamily="34" charset="-78"/>
                <a:cs typeface="Dubai" panose="020B0604020202020204" pitchFamily="34" charset="-78"/>
              </a:rPr>
              <a:t>Definition</a:t>
            </a:r>
            <a:r>
              <a:rPr lang="en-IN" spc="-25" dirty="0">
                <a:latin typeface="Dubai" panose="020B0604020202020204" pitchFamily="34" charset="-78"/>
                <a:cs typeface="Dubai" panose="020B0604020202020204" pitchFamily="34" charset="-78"/>
              </a:rPr>
              <a:t> </a:t>
            </a:r>
            <a:r>
              <a:rPr spc="-25" dirty="0">
                <a:latin typeface="Dubai" panose="020B0604020202020204" pitchFamily="34" charset="-78"/>
                <a:cs typeface="Dubai" panose="020B0604020202020204" pitchFamily="34" charset="-78"/>
              </a:rPr>
              <a:t>:</a:t>
            </a:r>
            <a:r>
              <a:rPr lang="en-US" spc="-25" dirty="0">
                <a:latin typeface="Dubai" panose="020B0604020202020204" pitchFamily="34" charset="-78"/>
                <a:cs typeface="Dubai" panose="020B0604020202020204" pitchFamily="34" charset="-78"/>
              </a:rPr>
              <a:t>-</a:t>
            </a:r>
            <a:r>
              <a:rPr spc="-25" dirty="0">
                <a:latin typeface="Dubai" panose="020B0604020202020204" pitchFamily="34" charset="-78"/>
                <a:cs typeface="Dubai" panose="020B0604020202020204" pitchFamily="34" charset="-78"/>
              </a:rPr>
              <a:t> </a:t>
            </a:r>
            <a:r>
              <a:rPr spc="-30" dirty="0">
                <a:latin typeface="Dubai" panose="020B0604020202020204" pitchFamily="34" charset="-78"/>
                <a:cs typeface="Dubai" panose="020B0604020202020204" pitchFamily="34" charset="-78"/>
              </a:rPr>
              <a:t>Computers </a:t>
            </a:r>
            <a:r>
              <a:rPr spc="-35" dirty="0">
                <a:latin typeface="Dubai" panose="020B0604020202020204" pitchFamily="34" charset="-78"/>
                <a:cs typeface="Dubai" panose="020B0604020202020204" pitchFamily="34" charset="-78"/>
              </a:rPr>
              <a:t>use particular </a:t>
            </a:r>
            <a:r>
              <a:rPr spc="-30" dirty="0">
                <a:latin typeface="Dubai" panose="020B0604020202020204" pitchFamily="34" charset="-78"/>
                <a:cs typeface="Dubai" panose="020B0604020202020204" pitchFamily="34" charset="-78"/>
              </a:rPr>
              <a:t>kinds </a:t>
            </a:r>
            <a:r>
              <a:rPr spc="-20" dirty="0">
                <a:latin typeface="Dubai" panose="020B0604020202020204" pitchFamily="34" charset="-78"/>
                <a:cs typeface="Dubai" panose="020B0604020202020204" pitchFamily="34" charset="-78"/>
              </a:rPr>
              <a:t>of </a:t>
            </a:r>
            <a:r>
              <a:rPr spc="-10" dirty="0">
                <a:latin typeface="Dubai" panose="020B0604020202020204" pitchFamily="34" charset="-78"/>
                <a:cs typeface="Dubai" panose="020B0604020202020204" pitchFamily="34" charset="-78"/>
              </a:rPr>
              <a:t>file </a:t>
            </a:r>
            <a:r>
              <a:rPr spc="-45" dirty="0">
                <a:latin typeface="Dubai" panose="020B0604020202020204" pitchFamily="34" charset="-78"/>
                <a:cs typeface="Dubai" panose="020B0604020202020204" pitchFamily="34" charset="-78"/>
              </a:rPr>
              <a:t>systems  </a:t>
            </a:r>
            <a:r>
              <a:rPr spc="-10" dirty="0">
                <a:latin typeface="Dubai" panose="020B0604020202020204" pitchFamily="34" charset="-78"/>
                <a:cs typeface="Dubai" panose="020B0604020202020204" pitchFamily="34" charset="-78"/>
              </a:rPr>
              <a:t>to </a:t>
            </a:r>
            <a:r>
              <a:rPr spc="-40" dirty="0">
                <a:latin typeface="Dubai" panose="020B0604020202020204" pitchFamily="34" charset="-78"/>
                <a:cs typeface="Dubai" panose="020B0604020202020204" pitchFamily="34" charset="-78"/>
              </a:rPr>
              <a:t>store </a:t>
            </a:r>
            <a:r>
              <a:rPr spc="-35" dirty="0">
                <a:latin typeface="Dubai" panose="020B0604020202020204" pitchFamily="34" charset="-78"/>
                <a:cs typeface="Dubai" panose="020B0604020202020204" pitchFamily="34" charset="-78"/>
              </a:rPr>
              <a:t>and </a:t>
            </a:r>
            <a:r>
              <a:rPr spc="-20" dirty="0">
                <a:latin typeface="Dubai" panose="020B0604020202020204" pitchFamily="34" charset="-78"/>
                <a:cs typeface="Dubai" panose="020B0604020202020204" pitchFamily="34" charset="-78"/>
              </a:rPr>
              <a:t>organize </a:t>
            </a:r>
            <a:r>
              <a:rPr spc="-35" dirty="0">
                <a:latin typeface="Dubai" panose="020B0604020202020204" pitchFamily="34" charset="-78"/>
                <a:cs typeface="Dubai" panose="020B0604020202020204" pitchFamily="34" charset="-78"/>
              </a:rPr>
              <a:t>data </a:t>
            </a:r>
            <a:r>
              <a:rPr spc="-10" dirty="0">
                <a:latin typeface="Dubai" panose="020B0604020202020204" pitchFamily="34" charset="-78"/>
                <a:cs typeface="Dubai" panose="020B0604020202020204" pitchFamily="34" charset="-78"/>
              </a:rPr>
              <a:t>on </a:t>
            </a:r>
            <a:r>
              <a:rPr spc="-35" dirty="0">
                <a:latin typeface="Dubai" panose="020B0604020202020204" pitchFamily="34" charset="-78"/>
                <a:cs typeface="Dubai" panose="020B0604020202020204" pitchFamily="34" charset="-78"/>
              </a:rPr>
              <a:t>media, </a:t>
            </a:r>
            <a:r>
              <a:rPr spc="-20" dirty="0">
                <a:latin typeface="Dubai" panose="020B0604020202020204" pitchFamily="34" charset="-78"/>
                <a:cs typeface="Dubai" panose="020B0604020202020204" pitchFamily="34" charset="-78"/>
              </a:rPr>
              <a:t>such </a:t>
            </a:r>
            <a:r>
              <a:rPr spc="-65" dirty="0">
                <a:latin typeface="Dubai" panose="020B0604020202020204" pitchFamily="34" charset="-78"/>
                <a:cs typeface="Dubai" panose="020B0604020202020204" pitchFamily="34" charset="-78"/>
              </a:rPr>
              <a:t>as </a:t>
            </a:r>
            <a:r>
              <a:rPr spc="-60" dirty="0">
                <a:latin typeface="Dubai" panose="020B0604020202020204" pitchFamily="34" charset="-78"/>
                <a:cs typeface="Dubai" panose="020B0604020202020204" pitchFamily="34" charset="-78"/>
              </a:rPr>
              <a:t>a </a:t>
            </a:r>
            <a:r>
              <a:rPr lang="en-US" spc="-45" dirty="0">
                <a:uFill>
                  <a:solidFill>
                    <a:srgbClr val="F49100"/>
                  </a:solidFill>
                </a:uFill>
                <a:latin typeface="Dubai" panose="020B0604020202020204" pitchFamily="34" charset="-78"/>
                <a:cs typeface="Dubai" panose="020B0604020202020204" pitchFamily="34" charset="-78"/>
              </a:rPr>
              <a:t>hard drive, </a:t>
            </a:r>
            <a:r>
              <a:rPr spc="-5" dirty="0">
                <a:latin typeface="Dubai" panose="020B0604020202020204" pitchFamily="34" charset="-78"/>
                <a:cs typeface="Dubai" panose="020B0604020202020204" pitchFamily="34" charset="-78"/>
              </a:rPr>
              <a:t>the </a:t>
            </a:r>
            <a:r>
              <a:rPr spc="-30" dirty="0">
                <a:latin typeface="Dubai" panose="020B0604020202020204" pitchFamily="34" charset="-78"/>
                <a:cs typeface="Dubai" panose="020B0604020202020204" pitchFamily="34" charset="-78"/>
              </a:rPr>
              <a:t>CDs, </a:t>
            </a:r>
            <a:r>
              <a:rPr spc="-45" dirty="0">
                <a:latin typeface="Dubai" panose="020B0604020202020204" pitchFamily="34" charset="-78"/>
                <a:cs typeface="Dubai" panose="020B0604020202020204" pitchFamily="34" charset="-78"/>
              </a:rPr>
              <a:t>DVDs, </a:t>
            </a:r>
            <a:r>
              <a:rPr spc="-35" dirty="0">
                <a:latin typeface="Dubai" panose="020B0604020202020204" pitchFamily="34" charset="-78"/>
                <a:cs typeface="Dubai" panose="020B0604020202020204" pitchFamily="34" charset="-78"/>
              </a:rPr>
              <a:t>and </a:t>
            </a:r>
            <a:r>
              <a:rPr spc="-75" dirty="0">
                <a:latin typeface="Dubai" panose="020B0604020202020204" pitchFamily="34" charset="-78"/>
                <a:cs typeface="Dubai" panose="020B0604020202020204" pitchFamily="34" charset="-78"/>
              </a:rPr>
              <a:t>BDs </a:t>
            </a:r>
            <a:r>
              <a:rPr spc="-25" dirty="0">
                <a:latin typeface="Dubai" panose="020B0604020202020204" pitchFamily="34" charset="-78"/>
                <a:cs typeface="Dubai" panose="020B0604020202020204" pitchFamily="34" charset="-78"/>
              </a:rPr>
              <a:t>in </a:t>
            </a:r>
            <a:r>
              <a:rPr spc="-40" dirty="0">
                <a:latin typeface="Dubai" panose="020B0604020202020204" pitchFamily="34" charset="-78"/>
                <a:cs typeface="Dubai" panose="020B0604020202020204" pitchFamily="34" charset="-78"/>
              </a:rPr>
              <a:t>an</a:t>
            </a:r>
            <a:r>
              <a:rPr spc="-40" dirty="0">
                <a:latin typeface="Dubai" panose="020B0604020202020204" pitchFamily="34" charset="-78"/>
                <a:cs typeface="Dubai" panose="020B0604020202020204" pitchFamily="34" charset="-78"/>
                <a:hlinkClick r:id="rId2">
                  <a:extLst>
                    <a:ext uri="{A12FA001-AC4F-418D-AE19-62706E023703}">
                      <ahyp:hlinkClr xmlns:ahyp="http://schemas.microsoft.com/office/drawing/2018/hyperlinkcolor" val="tx"/>
                    </a:ext>
                  </a:extLst>
                </a:hlinkClick>
              </a:rPr>
              <a:t> </a:t>
            </a:r>
            <a:r>
              <a:rPr lang="en-US" spc="-15" dirty="0">
                <a:uFill>
                  <a:solidFill>
                    <a:srgbClr val="F49100"/>
                  </a:solidFill>
                </a:uFill>
                <a:latin typeface="Dubai" panose="020B0604020202020204" pitchFamily="34" charset="-78"/>
                <a:cs typeface="Dubai" panose="020B0604020202020204" pitchFamily="34" charset="-78"/>
              </a:rPr>
              <a:t>optical drive</a:t>
            </a:r>
            <a:r>
              <a:rPr spc="-45" dirty="0">
                <a:latin typeface="Dubai" panose="020B0604020202020204" pitchFamily="34" charset="-78"/>
                <a:cs typeface="Dubai" panose="020B0604020202020204" pitchFamily="34" charset="-78"/>
              </a:rPr>
              <a:t>. </a:t>
            </a:r>
            <a:r>
              <a:rPr spc="-30" dirty="0">
                <a:latin typeface="Dubai" panose="020B0604020202020204" pitchFamily="34" charset="-78"/>
                <a:cs typeface="Dubai" panose="020B0604020202020204" pitchFamily="34" charset="-78"/>
              </a:rPr>
              <a:t>Any place </a:t>
            </a:r>
            <a:r>
              <a:rPr spc="-15" dirty="0">
                <a:latin typeface="Dubai" panose="020B0604020202020204" pitchFamily="34" charset="-78"/>
                <a:cs typeface="Dubai" panose="020B0604020202020204" pitchFamily="34" charset="-78"/>
              </a:rPr>
              <a:t>that </a:t>
            </a:r>
            <a:r>
              <a:rPr spc="-60" dirty="0">
                <a:latin typeface="Dubai" panose="020B0604020202020204" pitchFamily="34" charset="-78"/>
                <a:cs typeface="Dubai" panose="020B0604020202020204" pitchFamily="34" charset="-78"/>
              </a:rPr>
              <a:t>a </a:t>
            </a:r>
            <a:r>
              <a:rPr spc="-30" dirty="0">
                <a:latin typeface="Dubai" panose="020B0604020202020204" pitchFamily="34" charset="-78"/>
                <a:cs typeface="Dubai" panose="020B0604020202020204" pitchFamily="34" charset="-78"/>
              </a:rPr>
              <a:t>PC </a:t>
            </a:r>
            <a:r>
              <a:rPr spc="-45" dirty="0">
                <a:latin typeface="Dubai" panose="020B0604020202020204" pitchFamily="34" charset="-78"/>
                <a:cs typeface="Dubai" panose="020B0604020202020204" pitchFamily="34" charset="-78"/>
              </a:rPr>
              <a:t>stores </a:t>
            </a:r>
            <a:r>
              <a:rPr spc="-35" dirty="0">
                <a:latin typeface="Dubai" panose="020B0604020202020204" pitchFamily="34" charset="-78"/>
                <a:cs typeface="Dubai" panose="020B0604020202020204" pitchFamily="34" charset="-78"/>
              </a:rPr>
              <a:t>data </a:t>
            </a:r>
            <a:r>
              <a:rPr spc="-50" dirty="0">
                <a:latin typeface="Dubai" panose="020B0604020202020204" pitchFamily="34" charset="-78"/>
                <a:cs typeface="Dubai" panose="020B0604020202020204" pitchFamily="34" charset="-78"/>
              </a:rPr>
              <a:t>is </a:t>
            </a:r>
            <a:r>
              <a:rPr spc="-25" dirty="0">
                <a:latin typeface="Dubai" panose="020B0604020202020204" pitchFamily="34" charset="-78"/>
                <a:cs typeface="Dubai" panose="020B0604020202020204" pitchFamily="34" charset="-78"/>
              </a:rPr>
              <a:t>employing </a:t>
            </a:r>
            <a:r>
              <a:rPr spc="-5" dirty="0">
                <a:latin typeface="Dubai" panose="020B0604020202020204" pitchFamily="34" charset="-78"/>
                <a:cs typeface="Dubai" panose="020B0604020202020204" pitchFamily="34" charset="-78"/>
              </a:rPr>
              <a:t>the </a:t>
            </a:r>
            <a:r>
              <a:rPr spc="-40" dirty="0">
                <a:latin typeface="Dubai" panose="020B0604020202020204" pitchFamily="34" charset="-78"/>
                <a:cs typeface="Dubai" panose="020B0604020202020204" pitchFamily="34" charset="-78"/>
              </a:rPr>
              <a:t>use  </a:t>
            </a:r>
            <a:r>
              <a:rPr spc="-20" dirty="0">
                <a:latin typeface="Dubai" panose="020B0604020202020204" pitchFamily="34" charset="-78"/>
                <a:cs typeface="Dubai" panose="020B0604020202020204" pitchFamily="34" charset="-78"/>
              </a:rPr>
              <a:t>of </a:t>
            </a:r>
            <a:r>
              <a:rPr spc="-30" dirty="0">
                <a:latin typeface="Dubai" panose="020B0604020202020204" pitchFamily="34" charset="-78"/>
                <a:cs typeface="Dubai" panose="020B0604020202020204" pitchFamily="34" charset="-78"/>
              </a:rPr>
              <a:t>some </a:t>
            </a:r>
            <a:r>
              <a:rPr spc="-20" dirty="0">
                <a:latin typeface="Dubai" panose="020B0604020202020204" pitchFamily="34" charset="-78"/>
                <a:cs typeface="Dubai" panose="020B0604020202020204" pitchFamily="34" charset="-78"/>
              </a:rPr>
              <a:t>type of </a:t>
            </a:r>
            <a:r>
              <a:rPr spc="-10" dirty="0">
                <a:latin typeface="Dubai" panose="020B0604020202020204" pitchFamily="34" charset="-78"/>
                <a:cs typeface="Dubai" panose="020B0604020202020204" pitchFamily="34" charset="-78"/>
              </a:rPr>
              <a:t>file </a:t>
            </a:r>
            <a:r>
              <a:rPr spc="-45" dirty="0">
                <a:latin typeface="Dubai" panose="020B0604020202020204" pitchFamily="34" charset="-78"/>
                <a:cs typeface="Dubai" panose="020B0604020202020204" pitchFamily="34" charset="-78"/>
              </a:rPr>
              <a:t>system. </a:t>
            </a:r>
            <a:r>
              <a:rPr spc="5" dirty="0">
                <a:latin typeface="Dubai" panose="020B0604020202020204" pitchFamily="34" charset="-78"/>
                <a:cs typeface="Dubai" panose="020B0604020202020204" pitchFamily="34" charset="-78"/>
              </a:rPr>
              <a:t>A </a:t>
            </a:r>
            <a:r>
              <a:rPr spc="-10" dirty="0">
                <a:latin typeface="Dubai" panose="020B0604020202020204" pitchFamily="34" charset="-78"/>
                <a:cs typeface="Dubai" panose="020B0604020202020204" pitchFamily="34" charset="-78"/>
              </a:rPr>
              <a:t>file </a:t>
            </a:r>
            <a:r>
              <a:rPr spc="-45" dirty="0">
                <a:latin typeface="Dubai" panose="020B0604020202020204" pitchFamily="34" charset="-78"/>
                <a:cs typeface="Dubai" panose="020B0604020202020204" pitchFamily="34" charset="-78"/>
              </a:rPr>
              <a:t>system </a:t>
            </a:r>
            <a:r>
              <a:rPr spc="-25" dirty="0">
                <a:latin typeface="Dubai" panose="020B0604020202020204" pitchFamily="34" charset="-78"/>
                <a:cs typeface="Dubai" panose="020B0604020202020204" pitchFamily="34" charset="-78"/>
              </a:rPr>
              <a:t>can </a:t>
            </a:r>
            <a:r>
              <a:rPr spc="-15" dirty="0">
                <a:latin typeface="Dubai" panose="020B0604020202020204" pitchFamily="34" charset="-78"/>
                <a:cs typeface="Dubai" panose="020B0604020202020204" pitchFamily="34" charset="-78"/>
              </a:rPr>
              <a:t>be </a:t>
            </a:r>
            <a:r>
              <a:rPr spc="-5" dirty="0">
                <a:latin typeface="Dubai" panose="020B0604020202020204" pitchFamily="34" charset="-78"/>
                <a:cs typeface="Dubai" panose="020B0604020202020204" pitchFamily="34" charset="-78"/>
              </a:rPr>
              <a:t>thought</a:t>
            </a:r>
            <a:r>
              <a:rPr spc="-325" dirty="0">
                <a:latin typeface="Dubai" panose="020B0604020202020204" pitchFamily="34" charset="-78"/>
                <a:cs typeface="Dubai" panose="020B0604020202020204" pitchFamily="34" charset="-78"/>
              </a:rPr>
              <a:t> </a:t>
            </a:r>
            <a:r>
              <a:rPr spc="-20" dirty="0">
                <a:latin typeface="Dubai" panose="020B0604020202020204" pitchFamily="34" charset="-78"/>
                <a:cs typeface="Dubai" panose="020B0604020202020204" pitchFamily="34" charset="-78"/>
              </a:rPr>
              <a:t>of  </a:t>
            </a:r>
            <a:r>
              <a:rPr spc="-65" dirty="0">
                <a:latin typeface="Dubai" panose="020B0604020202020204" pitchFamily="34" charset="-78"/>
                <a:cs typeface="Dubai" panose="020B0604020202020204" pitchFamily="34" charset="-78"/>
              </a:rPr>
              <a:t>as </a:t>
            </a:r>
            <a:r>
              <a:rPr spc="-40" dirty="0">
                <a:latin typeface="Dubai" panose="020B0604020202020204" pitchFamily="34" charset="-78"/>
                <a:cs typeface="Dubai" panose="020B0604020202020204" pitchFamily="34" charset="-78"/>
              </a:rPr>
              <a:t>an </a:t>
            </a:r>
            <a:r>
              <a:rPr spc="-30" dirty="0">
                <a:latin typeface="Dubai" panose="020B0604020202020204" pitchFamily="34" charset="-78"/>
                <a:cs typeface="Dubai" panose="020B0604020202020204" pitchFamily="34" charset="-78"/>
              </a:rPr>
              <a:t>index or </a:t>
            </a:r>
            <a:r>
              <a:rPr spc="-40" dirty="0">
                <a:latin typeface="Dubai" panose="020B0604020202020204" pitchFamily="34" charset="-78"/>
                <a:cs typeface="Dubai" panose="020B0604020202020204" pitchFamily="34" charset="-78"/>
              </a:rPr>
              <a:t>database </a:t>
            </a:r>
            <a:r>
              <a:rPr spc="-25" dirty="0">
                <a:latin typeface="Dubai" panose="020B0604020202020204" pitchFamily="34" charset="-78"/>
                <a:cs typeface="Dubai" panose="020B0604020202020204" pitchFamily="34" charset="-78"/>
              </a:rPr>
              <a:t>containing </a:t>
            </a:r>
            <a:r>
              <a:rPr spc="-5" dirty="0">
                <a:latin typeface="Dubai" panose="020B0604020202020204" pitchFamily="34" charset="-78"/>
                <a:cs typeface="Dubai" panose="020B0604020202020204" pitchFamily="34" charset="-78"/>
              </a:rPr>
              <a:t>the </a:t>
            </a:r>
            <a:r>
              <a:rPr spc="-35" dirty="0">
                <a:latin typeface="Dubai" panose="020B0604020202020204" pitchFamily="34" charset="-78"/>
                <a:cs typeface="Dubai" panose="020B0604020202020204" pitchFamily="34" charset="-78"/>
              </a:rPr>
              <a:t>physical </a:t>
            </a:r>
            <a:r>
              <a:rPr spc="-10" dirty="0">
                <a:latin typeface="Dubai" panose="020B0604020202020204" pitchFamily="34" charset="-78"/>
                <a:cs typeface="Dubai" panose="020B0604020202020204" pitchFamily="34" charset="-78"/>
              </a:rPr>
              <a:t>location </a:t>
            </a:r>
            <a:r>
              <a:rPr spc="-20" dirty="0">
                <a:latin typeface="Dubai" panose="020B0604020202020204" pitchFamily="34" charset="-78"/>
                <a:cs typeface="Dubai" panose="020B0604020202020204" pitchFamily="34" charset="-78"/>
              </a:rPr>
              <a:t>of  </a:t>
            </a:r>
            <a:r>
              <a:rPr spc="-35" dirty="0">
                <a:latin typeface="Dubai" panose="020B0604020202020204" pitchFamily="34" charset="-78"/>
                <a:cs typeface="Dubai" panose="020B0604020202020204" pitchFamily="34" charset="-78"/>
              </a:rPr>
              <a:t>every </a:t>
            </a:r>
            <a:r>
              <a:rPr spc="-25" dirty="0">
                <a:latin typeface="Dubai" panose="020B0604020202020204" pitchFamily="34" charset="-78"/>
                <a:cs typeface="Dubai" panose="020B0604020202020204" pitchFamily="34" charset="-78"/>
              </a:rPr>
              <a:t>piece </a:t>
            </a:r>
            <a:r>
              <a:rPr spc="-20" dirty="0">
                <a:latin typeface="Dubai" panose="020B0604020202020204" pitchFamily="34" charset="-78"/>
                <a:cs typeface="Dubai" panose="020B0604020202020204" pitchFamily="34" charset="-78"/>
              </a:rPr>
              <a:t>of </a:t>
            </a:r>
            <a:r>
              <a:rPr spc="-35" dirty="0">
                <a:latin typeface="Dubai" panose="020B0604020202020204" pitchFamily="34" charset="-78"/>
                <a:cs typeface="Dubai" panose="020B0604020202020204" pitchFamily="34" charset="-78"/>
              </a:rPr>
              <a:t>data </a:t>
            </a:r>
            <a:r>
              <a:rPr spc="-10" dirty="0">
                <a:latin typeface="Dubai" panose="020B0604020202020204" pitchFamily="34" charset="-78"/>
                <a:cs typeface="Dubai" panose="020B0604020202020204" pitchFamily="34" charset="-78"/>
              </a:rPr>
              <a:t>on </a:t>
            </a:r>
            <a:r>
              <a:rPr spc="-60" dirty="0">
                <a:latin typeface="Dubai" panose="020B0604020202020204" pitchFamily="34" charset="-78"/>
                <a:cs typeface="Dubai" panose="020B0604020202020204" pitchFamily="34" charset="-78"/>
              </a:rPr>
              <a:t>a </a:t>
            </a:r>
            <a:r>
              <a:rPr spc="-45" dirty="0">
                <a:latin typeface="Dubai" panose="020B0604020202020204" pitchFamily="34" charset="-78"/>
                <a:cs typeface="Dubai" panose="020B0604020202020204" pitchFamily="34" charset="-78"/>
              </a:rPr>
              <a:t>hard</a:t>
            </a:r>
            <a:r>
              <a:rPr spc="-254" dirty="0">
                <a:latin typeface="Dubai" panose="020B0604020202020204" pitchFamily="34" charset="-78"/>
                <a:cs typeface="Dubai" panose="020B0604020202020204" pitchFamily="34" charset="-78"/>
              </a:rPr>
              <a:t> </a:t>
            </a:r>
            <a:r>
              <a:rPr spc="-45" dirty="0">
                <a:latin typeface="Dubai" panose="020B0604020202020204" pitchFamily="34" charset="-78"/>
                <a:cs typeface="Dubai" panose="020B0604020202020204" pitchFamily="34" charset="-78"/>
              </a:rPr>
              <a:t>drive.</a:t>
            </a:r>
            <a:r>
              <a:rPr lang="en-US" spc="5" dirty="0">
                <a:latin typeface="Dubai" panose="020B0604020202020204" pitchFamily="34" charset="-78"/>
                <a:cs typeface="Dubai" panose="020B0604020202020204" pitchFamily="34" charset="-78"/>
              </a:rPr>
              <a:t> A </a:t>
            </a:r>
            <a:r>
              <a:rPr lang="en-US" spc="-10" dirty="0">
                <a:latin typeface="Dubai" panose="020B0604020202020204" pitchFamily="34" charset="-78"/>
                <a:cs typeface="Dubai" panose="020B0604020202020204" pitchFamily="34" charset="-78"/>
              </a:rPr>
              <a:t>file </a:t>
            </a:r>
            <a:r>
              <a:rPr lang="en-US" spc="-45" dirty="0">
                <a:latin typeface="Dubai" panose="020B0604020202020204" pitchFamily="34" charset="-78"/>
                <a:cs typeface="Dubai" panose="020B0604020202020204" pitchFamily="34" charset="-78"/>
              </a:rPr>
              <a:t>system </a:t>
            </a:r>
            <a:r>
              <a:rPr lang="en-US" spc="-50" dirty="0">
                <a:latin typeface="Dubai" panose="020B0604020202020204" pitchFamily="34" charset="-78"/>
                <a:cs typeface="Dubai" panose="020B0604020202020204" pitchFamily="34" charset="-78"/>
              </a:rPr>
              <a:t>is </a:t>
            </a:r>
            <a:r>
              <a:rPr lang="en-US" spc="-20" dirty="0">
                <a:latin typeface="Dubai" panose="020B0604020202020204" pitchFamily="34" charset="-78"/>
                <a:cs typeface="Dubai" panose="020B0604020202020204" pitchFamily="34" charset="-78"/>
              </a:rPr>
              <a:t>setup </a:t>
            </a:r>
            <a:r>
              <a:rPr lang="en-US" spc="-10" dirty="0">
                <a:latin typeface="Dubai" panose="020B0604020202020204" pitchFamily="34" charset="-78"/>
                <a:cs typeface="Dubai" panose="020B0604020202020204" pitchFamily="34" charset="-78"/>
              </a:rPr>
              <a:t>on </a:t>
            </a:r>
            <a:r>
              <a:rPr lang="en-US" spc="-60" dirty="0">
                <a:latin typeface="Dubai" panose="020B0604020202020204" pitchFamily="34" charset="-78"/>
                <a:cs typeface="Dubai" panose="020B0604020202020204" pitchFamily="34" charset="-78"/>
              </a:rPr>
              <a:t>a </a:t>
            </a:r>
            <a:r>
              <a:rPr lang="en-US" spc="-50" dirty="0">
                <a:latin typeface="Dubai" panose="020B0604020202020204" pitchFamily="34" charset="-78"/>
                <a:cs typeface="Dubai" panose="020B0604020202020204" pitchFamily="34" charset="-78"/>
              </a:rPr>
              <a:t>drive </a:t>
            </a:r>
            <a:r>
              <a:rPr lang="en-US" spc="-30" dirty="0">
                <a:latin typeface="Dubai" panose="020B0604020202020204" pitchFamily="34" charset="-78"/>
                <a:cs typeface="Dubai" panose="020B0604020202020204" pitchFamily="34" charset="-78"/>
              </a:rPr>
              <a:t>during </a:t>
            </a:r>
            <a:r>
              <a:rPr lang="en-US" spc="-60" dirty="0">
                <a:latin typeface="Dubai" panose="020B0604020202020204" pitchFamily="34" charset="-78"/>
                <a:cs typeface="Dubai" panose="020B0604020202020204" pitchFamily="34" charset="-78"/>
              </a:rPr>
              <a:t>a format. </a:t>
            </a:r>
            <a:endParaRPr lang="en-US" dirty="0">
              <a:latin typeface="Dubai" panose="020B0604020202020204" pitchFamily="34" charset="-78"/>
              <a:cs typeface="Dubai" panose="020B0604020202020204" pitchFamily="34" charset="-78"/>
            </a:endParaRPr>
          </a:p>
          <a:p>
            <a:pPr marL="297815" marR="5080" indent="-285750">
              <a:lnSpc>
                <a:spcPct val="100000"/>
              </a:lnSpc>
              <a:spcBef>
                <a:spcPts val="100"/>
              </a:spcBef>
              <a:buClr>
                <a:srgbClr val="0AD0D9"/>
              </a:buClr>
              <a:buSzPct val="93750"/>
              <a:buFont typeface="Wingdings" panose="05000000000000000000" pitchFamily="2" charset="2"/>
              <a:buChar char="q"/>
              <a:tabLst>
                <a:tab pos="287020" algn="l"/>
              </a:tabLst>
            </a:pPr>
            <a:endParaRPr lang="en-US" spc="-45" dirty="0">
              <a:latin typeface="Dubai" panose="020B0604020202020204" pitchFamily="34" charset="-78"/>
              <a:cs typeface="Dubai" panose="020B0604020202020204" pitchFamily="34" charset="-78"/>
            </a:endParaRPr>
          </a:p>
          <a:p>
            <a:pPr marL="286385" marR="5080" indent="-274320">
              <a:lnSpc>
                <a:spcPct val="100000"/>
              </a:lnSpc>
              <a:spcBef>
                <a:spcPts val="100"/>
              </a:spcBef>
              <a:buClr>
                <a:srgbClr val="0AD0D9"/>
              </a:buClr>
              <a:buSzPct val="93750"/>
              <a:buFont typeface="Arial"/>
              <a:buChar char=""/>
              <a:tabLst>
                <a:tab pos="287020" algn="l"/>
              </a:tabLst>
            </a:pPr>
            <a:endParaRPr dirty="0">
              <a:latin typeface="Dubai" panose="020B0604020202020204" pitchFamily="34" charset="-78"/>
              <a:cs typeface="Dubai" panose="020B0604020202020204" pitchFamily="34" charset="-78"/>
            </a:endParaRPr>
          </a:p>
        </p:txBody>
      </p:sp>
      <p:sp>
        <p:nvSpPr>
          <p:cNvPr id="38" name="Rectangle 37"/>
          <p:cNvSpPr/>
          <p:nvPr/>
        </p:nvSpPr>
        <p:spPr>
          <a:xfrm>
            <a:off x="4864568" y="1936072"/>
            <a:ext cx="2303066" cy="646331"/>
          </a:xfrm>
          <a:prstGeom prst="rect">
            <a:avLst/>
          </a:prstGeom>
        </p:spPr>
        <p:txBody>
          <a:bodyPr wrap="none">
            <a:spAutoFit/>
          </a:bodyPr>
          <a:lstStyle/>
          <a:p>
            <a:r>
              <a:rPr lang="en-IN" sz="3600" spc="-25" dirty="0">
                <a:solidFill>
                  <a:srgbClr val="FFFF00"/>
                </a:solidFill>
                <a:latin typeface="Arial Rounded MT Bold" panose="020F0704030504030204" pitchFamily="34" charset="0"/>
                <a:cs typeface="Georgia"/>
              </a:rPr>
              <a:t>Definition</a:t>
            </a:r>
            <a:endParaRPr lang="en-IN" sz="3600"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26237344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755053" y="710810"/>
            <a:ext cx="6681893" cy="443711"/>
          </a:xfrm>
          <a:prstGeom prst="rect">
            <a:avLst/>
          </a:prstGeom>
        </p:spPr>
        <p:txBody>
          <a:bodyPr vert="horz" wrap="square" lIns="0" tIns="12700" rIns="0" bIns="0" rtlCol="0">
            <a:spAutoFit/>
          </a:bodyPr>
          <a:lstStyle/>
          <a:p>
            <a:pPr marL="12700">
              <a:lnSpc>
                <a:spcPct val="100000"/>
              </a:lnSpc>
              <a:spcBef>
                <a:spcPts val="100"/>
              </a:spcBef>
            </a:pPr>
            <a:r>
              <a:rPr sz="2800" spc="-30" dirty="0">
                <a:solidFill>
                  <a:srgbClr val="FFFF00"/>
                </a:solidFill>
                <a:latin typeface="Arial Rounded MT Bold" panose="020F0704030504030204" pitchFamily="34" charset="0"/>
              </a:rPr>
              <a:t>Types </a:t>
            </a:r>
            <a:r>
              <a:rPr sz="2800" dirty="0">
                <a:solidFill>
                  <a:srgbClr val="FFFF00"/>
                </a:solidFill>
                <a:latin typeface="Arial Rounded MT Bold" panose="020F0704030504030204" pitchFamily="34" charset="0"/>
              </a:rPr>
              <a:t>of File</a:t>
            </a:r>
            <a:r>
              <a:rPr sz="2800" spc="-70" dirty="0">
                <a:solidFill>
                  <a:srgbClr val="FFFF00"/>
                </a:solidFill>
                <a:latin typeface="Arial Rounded MT Bold" panose="020F0704030504030204" pitchFamily="34" charset="0"/>
              </a:rPr>
              <a:t> </a:t>
            </a:r>
            <a:r>
              <a:rPr sz="2800" spc="-35" dirty="0">
                <a:solidFill>
                  <a:srgbClr val="FFFF00"/>
                </a:solidFill>
                <a:latin typeface="Arial Rounded MT Bold" panose="020F0704030504030204" pitchFamily="34" charset="0"/>
              </a:rPr>
              <a:t>Systems</a:t>
            </a:r>
          </a:p>
        </p:txBody>
      </p:sp>
      <p:sp>
        <p:nvSpPr>
          <p:cNvPr id="9" name="object 9"/>
          <p:cNvSpPr txBox="1"/>
          <p:nvPr/>
        </p:nvSpPr>
        <p:spPr>
          <a:xfrm>
            <a:off x="998673" y="1455191"/>
            <a:ext cx="4620893" cy="766877"/>
          </a:xfrm>
          <a:prstGeom prst="rect">
            <a:avLst/>
          </a:prstGeom>
        </p:spPr>
        <p:txBody>
          <a:bodyPr vert="horz" wrap="square" lIns="0" tIns="73660" rIns="0" bIns="0" rtlCol="0">
            <a:spAutoFit/>
          </a:bodyPr>
          <a:lstStyle/>
          <a:p>
            <a:pPr marL="584200" indent="-571500">
              <a:lnSpc>
                <a:spcPct val="100000"/>
              </a:lnSpc>
              <a:spcBef>
                <a:spcPts val="580"/>
              </a:spcBef>
              <a:buClr>
                <a:srgbClr val="0AD0D9"/>
              </a:buClr>
              <a:buSzPct val="95000"/>
              <a:buFont typeface="Wingdings" panose="05000000000000000000" pitchFamily="2" charset="2"/>
              <a:buChar char="v"/>
              <a:tabLst>
                <a:tab pos="286385" algn="l"/>
                <a:tab pos="287020" algn="l"/>
              </a:tabLst>
            </a:pPr>
            <a:r>
              <a:rPr sz="2000" b="1" spc="-170" dirty="0">
                <a:uFill>
                  <a:solidFill>
                    <a:srgbClr val="F49100"/>
                  </a:solidFill>
                </a:uFill>
                <a:latin typeface="Segoe UI Semibold" panose="020B0702040204020203" pitchFamily="34" charset="0"/>
                <a:cs typeface="Segoe UI Semibold" panose="020B0702040204020203" pitchFamily="34" charset="0"/>
              </a:rPr>
              <a:t>FAT</a:t>
            </a:r>
            <a:r>
              <a:rPr lang="en-US" sz="2000" b="1" spc="-170" dirty="0">
                <a:uFill>
                  <a:solidFill>
                    <a:srgbClr val="F49100"/>
                  </a:solidFill>
                </a:uFill>
                <a:latin typeface="Segoe UI Semibold" panose="020B0702040204020203" pitchFamily="34" charset="0"/>
                <a:cs typeface="Segoe UI Semibold" panose="020B0702040204020203" pitchFamily="34" charset="0"/>
              </a:rPr>
              <a:t> </a:t>
            </a:r>
            <a:r>
              <a:rPr sz="2000" b="1" spc="-170" dirty="0">
                <a:uFill>
                  <a:solidFill>
                    <a:srgbClr val="F49100"/>
                  </a:solidFill>
                </a:uFill>
                <a:latin typeface="Segoe UI Semibold" panose="020B0702040204020203" pitchFamily="34" charset="0"/>
                <a:cs typeface="Segoe UI Semibold" panose="020B0702040204020203" pitchFamily="34" charset="0"/>
              </a:rPr>
              <a:t> </a:t>
            </a:r>
            <a:r>
              <a:rPr sz="2000" b="1" spc="70" dirty="0">
                <a:uFill>
                  <a:solidFill>
                    <a:srgbClr val="F49100"/>
                  </a:solidFill>
                </a:uFill>
                <a:latin typeface="Segoe UI Semibold" panose="020B0702040204020203" pitchFamily="34" charset="0"/>
                <a:cs typeface="Segoe UI Semibold" panose="020B0702040204020203" pitchFamily="34" charset="0"/>
              </a:rPr>
              <a:t>File</a:t>
            </a:r>
            <a:r>
              <a:rPr sz="2000" b="1" spc="-10" dirty="0">
                <a:uFill>
                  <a:solidFill>
                    <a:srgbClr val="F49100"/>
                  </a:solidFill>
                </a:uFill>
                <a:latin typeface="Segoe UI Semibold" panose="020B0702040204020203" pitchFamily="34" charset="0"/>
                <a:cs typeface="Segoe UI Semibold" panose="020B0702040204020203" pitchFamily="34" charset="0"/>
              </a:rPr>
              <a:t> </a:t>
            </a:r>
            <a:r>
              <a:rPr sz="2000" b="1" spc="80" dirty="0">
                <a:uFill>
                  <a:solidFill>
                    <a:srgbClr val="F49100"/>
                  </a:solidFill>
                </a:uFill>
                <a:latin typeface="Segoe UI Semibold" panose="020B0702040204020203" pitchFamily="34" charset="0"/>
                <a:cs typeface="Segoe UI Semibold" panose="020B0702040204020203" pitchFamily="34" charset="0"/>
              </a:rPr>
              <a:t>System</a:t>
            </a:r>
            <a:endParaRPr lang="en-US" sz="2000" b="1" spc="80" dirty="0">
              <a:uFill>
                <a:solidFill>
                  <a:srgbClr val="F49100"/>
                </a:solidFill>
              </a:uFill>
              <a:latin typeface="Segoe UI Semibold" panose="020B0702040204020203" pitchFamily="34" charset="0"/>
              <a:cs typeface="Segoe UI Semibold" panose="020B0702040204020203" pitchFamily="34" charset="0"/>
            </a:endParaRPr>
          </a:p>
          <a:p>
            <a:pPr marL="584200" indent="-571500">
              <a:lnSpc>
                <a:spcPct val="100000"/>
              </a:lnSpc>
              <a:spcBef>
                <a:spcPts val="580"/>
              </a:spcBef>
              <a:buClr>
                <a:srgbClr val="0AD0D9"/>
              </a:buClr>
              <a:buSzPct val="95000"/>
              <a:buFont typeface="Wingdings" panose="05000000000000000000" pitchFamily="2" charset="2"/>
              <a:buChar char="v"/>
              <a:tabLst>
                <a:tab pos="286385" algn="l"/>
                <a:tab pos="287020" algn="l"/>
              </a:tabLst>
            </a:pPr>
            <a:r>
              <a:rPr sz="2000" b="1" spc="-45" dirty="0">
                <a:uFill>
                  <a:solidFill>
                    <a:srgbClr val="F49100"/>
                  </a:solidFill>
                </a:uFill>
                <a:latin typeface="Segoe UI Semibold" panose="020B0702040204020203" pitchFamily="34" charset="0"/>
                <a:cs typeface="Segoe UI Semibold" panose="020B0702040204020203" pitchFamily="34" charset="0"/>
              </a:rPr>
              <a:t>NTFS </a:t>
            </a:r>
            <a:r>
              <a:rPr lang="en-US" sz="2000" b="1" spc="-45" dirty="0">
                <a:uFill>
                  <a:solidFill>
                    <a:srgbClr val="F49100"/>
                  </a:solidFill>
                </a:uFill>
                <a:latin typeface="Segoe UI Semibold" panose="020B0702040204020203" pitchFamily="34" charset="0"/>
                <a:cs typeface="Segoe UI Semibold" panose="020B0702040204020203" pitchFamily="34" charset="0"/>
              </a:rPr>
              <a:t> </a:t>
            </a:r>
            <a:r>
              <a:rPr sz="2000" b="1" spc="70" dirty="0">
                <a:uFill>
                  <a:solidFill>
                    <a:srgbClr val="F49100"/>
                  </a:solidFill>
                </a:uFill>
                <a:latin typeface="Segoe UI Semibold" panose="020B0702040204020203" pitchFamily="34" charset="0"/>
                <a:cs typeface="Segoe UI Semibold" panose="020B0702040204020203" pitchFamily="34" charset="0"/>
              </a:rPr>
              <a:t>File</a:t>
            </a:r>
            <a:r>
              <a:rPr sz="2000" b="1" spc="-145" dirty="0">
                <a:uFill>
                  <a:solidFill>
                    <a:srgbClr val="F49100"/>
                  </a:solidFill>
                </a:uFill>
                <a:latin typeface="Segoe UI Semibold" panose="020B0702040204020203" pitchFamily="34" charset="0"/>
                <a:cs typeface="Segoe UI Semibold" panose="020B0702040204020203" pitchFamily="34" charset="0"/>
              </a:rPr>
              <a:t> </a:t>
            </a:r>
            <a:r>
              <a:rPr sz="2000" b="1" spc="80" dirty="0">
                <a:uFill>
                  <a:solidFill>
                    <a:srgbClr val="F49100"/>
                  </a:solidFill>
                </a:uFill>
                <a:latin typeface="Segoe UI Semibold" panose="020B0702040204020203" pitchFamily="34" charset="0"/>
                <a:cs typeface="Segoe UI Semibold" panose="020B0702040204020203" pitchFamily="34" charset="0"/>
              </a:rPr>
              <a:t>Syste</a:t>
            </a:r>
            <a:r>
              <a:rPr lang="en-US" sz="2000" b="1" spc="80" dirty="0">
                <a:uFill>
                  <a:solidFill>
                    <a:srgbClr val="F49100"/>
                  </a:solidFill>
                </a:uFill>
                <a:latin typeface="Segoe UI Semibold" panose="020B0702040204020203" pitchFamily="34" charset="0"/>
                <a:cs typeface="Segoe UI Semibold" panose="020B0702040204020203" pitchFamily="34" charset="0"/>
              </a:rPr>
              <a:t>m</a:t>
            </a:r>
          </a:p>
        </p:txBody>
      </p:sp>
      <p:pic>
        <p:nvPicPr>
          <p:cNvPr id="3" name="Picture 2">
            <a:extLst>
              <a:ext uri="{FF2B5EF4-FFF2-40B4-BE49-F238E27FC236}">
                <a16:creationId xmlns:a16="http://schemas.microsoft.com/office/drawing/2014/main" id="{86C88DF3-8779-4F46-BE22-C7CC6C5A6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077" y="2522739"/>
            <a:ext cx="8698682" cy="3624451"/>
          </a:xfrm>
          <a:prstGeom prst="rect">
            <a:avLst/>
          </a:prstGeom>
        </p:spPr>
      </p:pic>
    </p:spTree>
    <p:extLst>
      <p:ext uri="{BB962C8B-B14F-4D97-AF65-F5344CB8AC3E}">
        <p14:creationId xmlns:p14="http://schemas.microsoft.com/office/powerpoint/2010/main" val="330035369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63949"/>
            <a:ext cx="6096574" cy="4762500"/>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34464" y1="12394" x2="68600" y2="13239"/>
                        <a14:foregroundMark x1="74726" y1="10986" x2="83917" y2="8451"/>
                        <a14:foregroundMark x1="81400" y1="12958" x2="58315" y2="9859"/>
                        <a14:foregroundMark x1="90591" y1="23380" x2="79322" y2="282"/>
                        <a14:foregroundMark x1="36761" y1="66479" x2="37090" y2="50704"/>
                        <a14:foregroundMark x1="38293" y1="91268" x2="40591" y2="55211"/>
                        <a14:foregroundMark x1="30306" y1="13803" x2="20131" y2="13239"/>
                        <a14:foregroundMark x1="12035" y1="66197" x2="12582" y2="66197"/>
                        <a14:foregroundMark x1="17287" y1="64225" x2="13457" y2="65634"/>
                        <a14:foregroundMark x1="56893" y1="73239" x2="65098" y2="62535"/>
                        <a14:foregroundMark x1="89716" y1="62817" x2="91247" y2="60282"/>
                        <a14:foregroundMark x1="89716" y1="78310" x2="85120" y2="85070"/>
                        <a14:foregroundMark x1="85777" y1="72958" x2="81291" y2="77465"/>
                        <a14:foregroundMark x1="83370" y1="75493" x2="82276" y2="93239"/>
                      </a14:backgroundRemoval>
                    </a14:imgEffect>
                  </a14:imgLayer>
                </a14:imgProps>
              </a:ext>
              <a:ext uri="{28A0092B-C50C-407E-A947-70E740481C1C}">
                <a14:useLocalDpi xmlns:a14="http://schemas.microsoft.com/office/drawing/2010/main" val="0"/>
              </a:ext>
            </a:extLst>
          </a:blip>
          <a:stretch>
            <a:fillRect/>
          </a:stretch>
        </p:blipFill>
        <p:spPr>
          <a:xfrm>
            <a:off x="7244540" y="1563949"/>
            <a:ext cx="4352924" cy="169068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9999" y="3492014"/>
            <a:ext cx="3602005" cy="2834435"/>
          </a:xfrm>
          <a:prstGeom prst="rect">
            <a:avLst/>
          </a:prstGeom>
        </p:spPr>
      </p:pic>
      <p:sp>
        <p:nvSpPr>
          <p:cNvPr id="8" name="object 2"/>
          <p:cNvSpPr txBox="1">
            <a:spLocks noGrp="1"/>
          </p:cNvSpPr>
          <p:nvPr>
            <p:ph type="title"/>
          </p:nvPr>
        </p:nvSpPr>
        <p:spPr>
          <a:xfrm>
            <a:off x="1620666" y="345120"/>
            <a:ext cx="8950667"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chemeClr val="bg1"/>
                </a:solidFill>
                <a:effectLst>
                  <a:outerShdw blurRad="38100" dist="38100" dir="2700000" algn="tl">
                    <a:srgbClr val="000000">
                      <a:alpha val="43137"/>
                    </a:srgbClr>
                  </a:outerShdw>
                </a:effectLst>
                <a:latin typeface="Arial Rounded MT Bold" panose="020F0704030504030204" pitchFamily="34" charset="0"/>
              </a:rPr>
              <a:t>Boot Record?</a:t>
            </a:r>
            <a:endParaRPr sz="3200" b="1" spc="-5"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spTree>
    <p:extLst>
      <p:ext uri="{BB962C8B-B14F-4D97-AF65-F5344CB8AC3E}">
        <p14:creationId xmlns:p14="http://schemas.microsoft.com/office/powerpoint/2010/main" val="50388649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247" y="1083075"/>
            <a:ext cx="6529897" cy="4829451"/>
          </a:xfrm>
          <a:prstGeom prst="rect">
            <a:avLst/>
          </a:prstGeom>
        </p:spPr>
      </p:pic>
    </p:spTree>
    <p:extLst>
      <p:ext uri="{BB962C8B-B14F-4D97-AF65-F5344CB8AC3E}">
        <p14:creationId xmlns:p14="http://schemas.microsoft.com/office/powerpoint/2010/main" val="962184036"/>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3456" y="913961"/>
            <a:ext cx="5744594" cy="505267"/>
          </a:xfrm>
          <a:prstGeom prst="rect">
            <a:avLst/>
          </a:prstGeom>
        </p:spPr>
        <p:txBody>
          <a:bodyPr vert="horz" wrap="square" lIns="0" tIns="12700" rIns="0" bIns="0" rtlCol="0">
            <a:spAutoFit/>
          </a:bodyPr>
          <a:lstStyle/>
          <a:p>
            <a:pPr marL="12700" algn="l">
              <a:lnSpc>
                <a:spcPct val="100000"/>
              </a:lnSpc>
              <a:spcBef>
                <a:spcPts val="100"/>
              </a:spcBef>
            </a:pPr>
            <a:r>
              <a:rPr sz="3200" b="1" dirty="0">
                <a:solidFill>
                  <a:srgbClr val="FFFF00"/>
                </a:solidFill>
                <a:effectLst>
                  <a:outerShdw blurRad="38100" dist="38100" dir="2700000" algn="tl">
                    <a:srgbClr val="000000">
                      <a:alpha val="43137"/>
                    </a:srgbClr>
                  </a:outerShdw>
                </a:effectLst>
                <a:latin typeface="Bahnschrift" panose="020B0502040204020203" pitchFamily="34" charset="0"/>
              </a:rPr>
              <a:t>Master Boot Record (MBR)</a:t>
            </a:r>
          </a:p>
        </p:txBody>
      </p:sp>
      <p:sp>
        <p:nvSpPr>
          <p:cNvPr id="3" name="object 3"/>
          <p:cNvSpPr txBox="1"/>
          <p:nvPr/>
        </p:nvSpPr>
        <p:spPr>
          <a:xfrm>
            <a:off x="1073457" y="1748162"/>
            <a:ext cx="10032508" cy="1595309"/>
          </a:xfrm>
          <a:prstGeom prst="rect">
            <a:avLst/>
          </a:prstGeom>
        </p:spPr>
        <p:txBody>
          <a:bodyPr vert="horz" wrap="square" lIns="0" tIns="12700" rIns="0" bIns="0" rtlCol="0">
            <a:spAutoFit/>
          </a:bodyPr>
          <a:lstStyle/>
          <a:p>
            <a:pPr marL="12065" marR="5080" algn="just">
              <a:lnSpc>
                <a:spcPct val="100000"/>
              </a:lnSpc>
              <a:spcBef>
                <a:spcPts val="100"/>
              </a:spcBef>
              <a:tabLst>
                <a:tab pos="355600" algn="l"/>
              </a:tabLst>
            </a:pPr>
            <a:r>
              <a:rPr sz="2400" spc="-5" dirty="0">
                <a:latin typeface="Carlito"/>
                <a:cs typeface="Carlito"/>
              </a:rPr>
              <a:t>The </a:t>
            </a:r>
            <a:r>
              <a:rPr sz="2400" spc="-20" dirty="0">
                <a:latin typeface="Carlito"/>
                <a:cs typeface="Carlito"/>
              </a:rPr>
              <a:t>Master </a:t>
            </a:r>
            <a:r>
              <a:rPr sz="2400" spc="-5" dirty="0">
                <a:latin typeface="Carlito"/>
                <a:cs typeface="Carlito"/>
              </a:rPr>
              <a:t>Boot </a:t>
            </a:r>
            <a:r>
              <a:rPr sz="2400" spc="-25" dirty="0">
                <a:latin typeface="Carlito"/>
                <a:cs typeface="Carlito"/>
              </a:rPr>
              <a:t>Record </a:t>
            </a:r>
            <a:r>
              <a:rPr sz="2400" spc="-5" dirty="0">
                <a:latin typeface="Carlito"/>
                <a:cs typeface="Carlito"/>
              </a:rPr>
              <a:t>(MBR) is the </a:t>
            </a:r>
            <a:r>
              <a:rPr sz="2400" spc="-15" dirty="0">
                <a:latin typeface="Carlito"/>
                <a:cs typeface="Carlito"/>
              </a:rPr>
              <a:t>information  </a:t>
            </a:r>
            <a:r>
              <a:rPr sz="2400" spc="-5" dirty="0">
                <a:latin typeface="Carlito"/>
                <a:cs typeface="Carlito"/>
              </a:rPr>
              <a:t>in the </a:t>
            </a:r>
            <a:r>
              <a:rPr sz="2400" spc="-20" dirty="0">
                <a:latin typeface="Carlito"/>
                <a:cs typeface="Carlito"/>
              </a:rPr>
              <a:t>first </a:t>
            </a:r>
            <a:r>
              <a:rPr sz="2400" spc="-15" dirty="0">
                <a:latin typeface="Carlito"/>
                <a:cs typeface="Carlito"/>
              </a:rPr>
              <a:t>sector </a:t>
            </a:r>
            <a:r>
              <a:rPr sz="2400" spc="-5" dirty="0">
                <a:latin typeface="Carlito"/>
                <a:cs typeface="Carlito"/>
              </a:rPr>
              <a:t>of </a:t>
            </a:r>
            <a:r>
              <a:rPr sz="2400" spc="-25" dirty="0">
                <a:latin typeface="Carlito"/>
                <a:cs typeface="Carlito"/>
              </a:rPr>
              <a:t>any </a:t>
            </a:r>
            <a:r>
              <a:rPr sz="2400" spc="-15" dirty="0">
                <a:latin typeface="Carlito"/>
                <a:cs typeface="Carlito"/>
              </a:rPr>
              <a:t>hard </a:t>
            </a:r>
            <a:r>
              <a:rPr sz="2400" spc="-5" dirty="0">
                <a:latin typeface="Carlito"/>
                <a:cs typeface="Carlito"/>
              </a:rPr>
              <a:t>disk </a:t>
            </a:r>
            <a:r>
              <a:rPr sz="2400" spc="-10" dirty="0">
                <a:latin typeface="Carlito"/>
                <a:cs typeface="Carlito"/>
              </a:rPr>
              <a:t>that identifies  </a:t>
            </a:r>
            <a:r>
              <a:rPr sz="2400" spc="-5" dirty="0">
                <a:latin typeface="Carlito"/>
                <a:cs typeface="Carlito"/>
              </a:rPr>
              <a:t>how and </a:t>
            </a:r>
            <a:r>
              <a:rPr sz="2400" spc="-10" dirty="0">
                <a:latin typeface="Carlito"/>
                <a:cs typeface="Carlito"/>
              </a:rPr>
              <a:t>where </a:t>
            </a:r>
            <a:r>
              <a:rPr sz="2400" dirty="0">
                <a:latin typeface="Carlito"/>
                <a:cs typeface="Carlito"/>
              </a:rPr>
              <a:t>an </a:t>
            </a:r>
            <a:r>
              <a:rPr sz="2400" spc="-15" dirty="0">
                <a:latin typeface="Carlito"/>
                <a:cs typeface="Carlito"/>
              </a:rPr>
              <a:t>operating </a:t>
            </a:r>
            <a:r>
              <a:rPr sz="2400" spc="-30" dirty="0">
                <a:latin typeface="Carlito"/>
                <a:cs typeface="Carlito"/>
              </a:rPr>
              <a:t>system </a:t>
            </a:r>
            <a:r>
              <a:rPr sz="2400" spc="-10" dirty="0">
                <a:latin typeface="Carlito"/>
                <a:cs typeface="Carlito"/>
              </a:rPr>
              <a:t>is </a:t>
            </a:r>
            <a:r>
              <a:rPr sz="2400" spc="-15" dirty="0">
                <a:latin typeface="Carlito"/>
                <a:cs typeface="Carlito"/>
              </a:rPr>
              <a:t>located </a:t>
            </a:r>
            <a:r>
              <a:rPr sz="2400" spc="-5" dirty="0">
                <a:latin typeface="Carlito"/>
                <a:cs typeface="Carlito"/>
              </a:rPr>
              <a:t>so  </a:t>
            </a:r>
            <a:r>
              <a:rPr sz="2400" spc="-10" dirty="0">
                <a:latin typeface="Carlito"/>
                <a:cs typeface="Carlito"/>
              </a:rPr>
              <a:t>that it </a:t>
            </a:r>
            <a:r>
              <a:rPr sz="2400" spc="-15" dirty="0">
                <a:latin typeface="Carlito"/>
                <a:cs typeface="Carlito"/>
              </a:rPr>
              <a:t>can </a:t>
            </a:r>
            <a:r>
              <a:rPr sz="2400" spc="-5" dirty="0">
                <a:latin typeface="Carlito"/>
                <a:cs typeface="Carlito"/>
              </a:rPr>
              <a:t>be loaded </a:t>
            </a:r>
            <a:r>
              <a:rPr sz="2400" spc="-15" dirty="0">
                <a:latin typeface="Carlito"/>
                <a:cs typeface="Carlito"/>
              </a:rPr>
              <a:t>into </a:t>
            </a:r>
            <a:r>
              <a:rPr sz="2400" spc="-5" dirty="0">
                <a:latin typeface="Carlito"/>
                <a:cs typeface="Carlito"/>
              </a:rPr>
              <a:t>the </a:t>
            </a:r>
            <a:r>
              <a:rPr sz="2400" spc="-10" dirty="0">
                <a:latin typeface="Carlito"/>
                <a:cs typeface="Carlito"/>
              </a:rPr>
              <a:t>computer's </a:t>
            </a:r>
            <a:r>
              <a:rPr sz="2400" spc="-5" dirty="0">
                <a:latin typeface="Carlito"/>
                <a:cs typeface="Carlito"/>
              </a:rPr>
              <a:t>main  </a:t>
            </a:r>
            <a:r>
              <a:rPr sz="2400" spc="-25" dirty="0">
                <a:latin typeface="Carlito"/>
                <a:cs typeface="Carlito"/>
              </a:rPr>
              <a:t>storage </a:t>
            </a:r>
            <a:r>
              <a:rPr sz="2400" spc="-5" dirty="0">
                <a:latin typeface="Carlito"/>
                <a:cs typeface="Carlito"/>
              </a:rPr>
              <a:t>or </a:t>
            </a:r>
            <a:r>
              <a:rPr sz="2400" spc="-15" dirty="0">
                <a:latin typeface="Carlito"/>
                <a:cs typeface="Carlito"/>
              </a:rPr>
              <a:t>random </a:t>
            </a:r>
            <a:r>
              <a:rPr sz="2400" spc="-5" dirty="0">
                <a:latin typeface="Carlito"/>
                <a:cs typeface="Carlito"/>
              </a:rPr>
              <a:t>access</a:t>
            </a:r>
            <a:r>
              <a:rPr sz="2400" spc="30" dirty="0">
                <a:latin typeface="Carlito"/>
                <a:cs typeface="Carlito"/>
              </a:rPr>
              <a:t> </a:t>
            </a:r>
            <a:r>
              <a:rPr sz="2400" spc="-30" dirty="0">
                <a:latin typeface="Carlito"/>
                <a:cs typeface="Carlito"/>
              </a:rPr>
              <a:t>memory.</a:t>
            </a:r>
            <a:endParaRPr lang="en-US" sz="2400" spc="-30" dirty="0">
              <a:latin typeface="Carlito"/>
              <a:cs typeface="Carlito"/>
            </a:endParaRPr>
          </a:p>
          <a:p>
            <a:pPr marL="354965" marR="5080" indent="-342900" algn="just">
              <a:lnSpc>
                <a:spcPct val="100000"/>
              </a:lnSpc>
              <a:spcBef>
                <a:spcPts val="100"/>
              </a:spcBef>
              <a:buFont typeface="Arial"/>
              <a:buChar char="•"/>
              <a:tabLst>
                <a:tab pos="355600" algn="l"/>
              </a:tabLst>
            </a:pPr>
            <a:endParaRPr sz="3000" dirty="0">
              <a:solidFill>
                <a:schemeClr val="bg1"/>
              </a:solidFill>
              <a:latin typeface="Carlito"/>
              <a:cs typeface="Carlito"/>
            </a:endParaRPr>
          </a:p>
        </p:txBody>
      </p:sp>
      <p:sp>
        <p:nvSpPr>
          <p:cNvPr id="4" name="Text Placeholder 2">
            <a:extLst>
              <a:ext uri="{FF2B5EF4-FFF2-40B4-BE49-F238E27FC236}">
                <a16:creationId xmlns:a16="http://schemas.microsoft.com/office/drawing/2014/main" id="{E6C9CF83-02D4-4ACC-8AEE-B77F29779928}"/>
              </a:ext>
            </a:extLst>
          </p:cNvPr>
          <p:cNvSpPr txBox="1">
            <a:spLocks/>
          </p:cNvSpPr>
          <p:nvPr/>
        </p:nvSpPr>
        <p:spPr>
          <a:xfrm>
            <a:off x="993559" y="3132339"/>
            <a:ext cx="9690988" cy="33855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r>
              <a:rPr lang="en-US" dirty="0">
                <a:latin typeface="Segoe UI Semibold" panose="020B0702040204020203" pitchFamily="34" charset="0"/>
                <a:cs typeface="Segoe UI Semibold" panose="020B0702040204020203" pitchFamily="34" charset="0"/>
              </a:rPr>
              <a:t>It is Standard Signature of Drive Partition</a:t>
            </a:r>
          </a:p>
          <a:p>
            <a:pPr marL="457200" indent="-457200"/>
            <a:r>
              <a:rPr lang="en-US" dirty="0">
                <a:latin typeface="Segoe UI Semibold" panose="020B0702040204020203" pitchFamily="34" charset="0"/>
                <a:cs typeface="Segoe UI Semibold" panose="020B0702040204020203" pitchFamily="34" charset="0"/>
              </a:rPr>
              <a:t>It lies on the Difference of Partition of Media</a:t>
            </a:r>
          </a:p>
          <a:p>
            <a:pPr marL="457200" indent="-457200"/>
            <a:r>
              <a:rPr lang="en-US" dirty="0">
                <a:latin typeface="Segoe UI Semibold" panose="020B0702040204020203" pitchFamily="34" charset="0"/>
                <a:cs typeface="Segoe UI Semibold" panose="020B0702040204020203" pitchFamily="34" charset="0"/>
              </a:rPr>
              <a:t>Not more than 2 TB HDD are allowed</a:t>
            </a:r>
          </a:p>
          <a:p>
            <a:pPr marL="457200" indent="-457200"/>
            <a:r>
              <a:rPr lang="en-US" dirty="0">
                <a:latin typeface="Segoe UI Semibold" panose="020B0702040204020203" pitchFamily="34" charset="0"/>
                <a:cs typeface="Segoe UI Semibold" panose="020B0702040204020203" pitchFamily="34" charset="0"/>
              </a:rPr>
              <a:t>Not more than 4 Primary Partition allowed</a:t>
            </a:r>
          </a:p>
          <a:p>
            <a:pPr marL="457200" indent="-457200"/>
            <a:r>
              <a:rPr lang="en-US" dirty="0">
                <a:latin typeface="Segoe UI Semibold" panose="020B0702040204020203" pitchFamily="34" charset="0"/>
                <a:cs typeface="Segoe UI Semibold" panose="020B0702040204020203" pitchFamily="34" charset="0"/>
              </a:rPr>
              <a:t>Uses in Legacy &amp; UEFI BIOS Both </a:t>
            </a:r>
          </a:p>
          <a:p>
            <a:pPr marL="457200" indent="-457200"/>
            <a:r>
              <a:rPr lang="en-US" dirty="0">
                <a:latin typeface="Segoe UI Semibold" panose="020B0702040204020203" pitchFamily="34" charset="0"/>
                <a:cs typeface="Segoe UI Semibold" panose="020B0702040204020203" pitchFamily="34" charset="0"/>
              </a:rPr>
              <a:t>MBR is Ideal </a:t>
            </a:r>
            <a:r>
              <a:rPr lang="en-US" dirty="0" err="1">
                <a:latin typeface="Segoe UI Semibold" panose="020B0702040204020203" pitchFamily="34" charset="0"/>
                <a:cs typeface="Segoe UI Semibold" panose="020B0702040204020203" pitchFamily="34" charset="0"/>
              </a:rPr>
              <a:t>upto</a:t>
            </a:r>
            <a:r>
              <a:rPr lang="en-US" dirty="0">
                <a:latin typeface="Segoe UI Semibold" panose="020B0702040204020203" pitchFamily="34" charset="0"/>
                <a:cs typeface="Segoe UI Semibold" panose="020B0702040204020203" pitchFamily="34" charset="0"/>
              </a:rPr>
              <a:t> Windows 7 OS</a:t>
            </a:r>
          </a:p>
          <a:p>
            <a:pPr marL="457200" indent="-457200"/>
            <a:endParaRPr lang="en-IN" sz="1600" dirty="0"/>
          </a:p>
        </p:txBody>
      </p:sp>
    </p:spTree>
    <p:extLst>
      <p:ext uri="{BB962C8B-B14F-4D97-AF65-F5344CB8AC3E}">
        <p14:creationId xmlns:p14="http://schemas.microsoft.com/office/powerpoint/2010/main" val="64293799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5741" y="862301"/>
            <a:ext cx="7796261" cy="505267"/>
          </a:xfrm>
          <a:prstGeom prst="rect">
            <a:avLst/>
          </a:prstGeom>
        </p:spPr>
        <p:txBody>
          <a:bodyPr vert="horz" wrap="square" lIns="0" tIns="12700" rIns="0" bIns="0" rtlCol="0">
            <a:spAutoFit/>
          </a:bodyPr>
          <a:lstStyle/>
          <a:p>
            <a:pPr marL="12700" algn="l">
              <a:lnSpc>
                <a:spcPct val="100000"/>
              </a:lnSpc>
              <a:spcBef>
                <a:spcPts val="100"/>
              </a:spcBef>
            </a:pPr>
            <a:r>
              <a:rPr sz="3200" b="1" spc="-5" dirty="0">
                <a:solidFill>
                  <a:srgbClr val="FFFF00"/>
                </a:solidFill>
                <a:effectLst>
                  <a:outerShdw blurRad="38100" dist="38100" dir="2700000" algn="tl">
                    <a:srgbClr val="000000">
                      <a:alpha val="43137"/>
                    </a:srgbClr>
                  </a:outerShdw>
                </a:effectLst>
                <a:latin typeface="Bahnschrift SemiBold" panose="020B0502040204020203" pitchFamily="34" charset="0"/>
                <a:cs typeface="Carlito"/>
              </a:rPr>
              <a:t>Global </a:t>
            </a:r>
            <a:r>
              <a:rPr sz="3200" b="1" spc="-15" dirty="0">
                <a:solidFill>
                  <a:srgbClr val="FFFF00"/>
                </a:solidFill>
                <a:effectLst>
                  <a:outerShdw blurRad="38100" dist="38100" dir="2700000" algn="tl">
                    <a:srgbClr val="000000">
                      <a:alpha val="43137"/>
                    </a:srgbClr>
                  </a:outerShdw>
                </a:effectLst>
                <a:latin typeface="Bahnschrift SemiBold" panose="020B0502040204020203" pitchFamily="34" charset="0"/>
                <a:cs typeface="Carlito"/>
              </a:rPr>
              <a:t>Partition </a:t>
            </a:r>
            <a:r>
              <a:rPr sz="3200" b="1" spc="-75" dirty="0">
                <a:solidFill>
                  <a:srgbClr val="FFFF00"/>
                </a:solidFill>
                <a:effectLst>
                  <a:outerShdw blurRad="38100" dist="38100" dir="2700000" algn="tl">
                    <a:srgbClr val="000000">
                      <a:alpha val="43137"/>
                    </a:srgbClr>
                  </a:outerShdw>
                </a:effectLst>
                <a:latin typeface="Bahnschrift SemiBold" panose="020B0502040204020203" pitchFamily="34" charset="0"/>
                <a:cs typeface="Carlito"/>
              </a:rPr>
              <a:t>Table</a:t>
            </a:r>
            <a:r>
              <a:rPr sz="3200" b="1" spc="-85" dirty="0">
                <a:solidFill>
                  <a:srgbClr val="FFFF00"/>
                </a:solidFill>
                <a:effectLst>
                  <a:outerShdw blurRad="38100" dist="38100" dir="2700000" algn="tl">
                    <a:srgbClr val="000000">
                      <a:alpha val="43137"/>
                    </a:srgbClr>
                  </a:outerShdw>
                </a:effectLst>
                <a:latin typeface="Bahnschrift SemiBold" panose="020B0502040204020203" pitchFamily="34" charset="0"/>
                <a:cs typeface="Carlito"/>
              </a:rPr>
              <a:t> </a:t>
            </a:r>
            <a:r>
              <a:rPr sz="3200" b="1" spc="-5" dirty="0">
                <a:solidFill>
                  <a:srgbClr val="FFFF00"/>
                </a:solidFill>
                <a:effectLst>
                  <a:outerShdw blurRad="38100" dist="38100" dir="2700000" algn="tl">
                    <a:srgbClr val="000000">
                      <a:alpha val="43137"/>
                    </a:srgbClr>
                  </a:outerShdw>
                </a:effectLst>
                <a:latin typeface="Bahnschrift SemiBold" panose="020B0502040204020203" pitchFamily="34" charset="0"/>
                <a:cs typeface="Carlito"/>
              </a:rPr>
              <a:t>(GPT)</a:t>
            </a:r>
          </a:p>
        </p:txBody>
      </p:sp>
      <p:sp>
        <p:nvSpPr>
          <p:cNvPr id="3" name="object 3"/>
          <p:cNvSpPr txBox="1"/>
          <p:nvPr/>
        </p:nvSpPr>
        <p:spPr>
          <a:xfrm>
            <a:off x="865741" y="1657165"/>
            <a:ext cx="10460518" cy="1490152"/>
          </a:xfrm>
          <a:prstGeom prst="rect">
            <a:avLst/>
          </a:prstGeom>
        </p:spPr>
        <p:txBody>
          <a:bodyPr vert="horz" wrap="square" lIns="0" tIns="12700" rIns="0" bIns="0" rtlCol="0">
            <a:spAutoFit/>
          </a:bodyPr>
          <a:lstStyle/>
          <a:p>
            <a:pPr marL="12065" marR="6985" algn="just">
              <a:lnSpc>
                <a:spcPct val="100000"/>
              </a:lnSpc>
              <a:spcBef>
                <a:spcPts val="100"/>
              </a:spcBef>
              <a:tabLst>
                <a:tab pos="355600" algn="l"/>
              </a:tabLst>
            </a:pPr>
            <a:r>
              <a:rPr sz="2400" spc="-5" dirty="0">
                <a:latin typeface="Carlito"/>
                <a:cs typeface="Carlito"/>
              </a:rPr>
              <a:t>GPT is </a:t>
            </a:r>
            <a:r>
              <a:rPr sz="2400" dirty="0">
                <a:latin typeface="Carlito"/>
                <a:cs typeface="Carlito"/>
              </a:rPr>
              <a:t>a </a:t>
            </a:r>
            <a:r>
              <a:rPr sz="2400" spc="-15" dirty="0">
                <a:latin typeface="Carlito"/>
                <a:cs typeface="Carlito"/>
              </a:rPr>
              <a:t>newer </a:t>
            </a:r>
            <a:r>
              <a:rPr sz="2400" spc="-20" dirty="0">
                <a:latin typeface="Carlito"/>
                <a:cs typeface="Carlito"/>
              </a:rPr>
              <a:t>standard </a:t>
            </a:r>
            <a:r>
              <a:rPr sz="2400" spc="-25" dirty="0">
                <a:latin typeface="Carlito"/>
                <a:cs typeface="Carlito"/>
              </a:rPr>
              <a:t>that’s </a:t>
            </a:r>
            <a:r>
              <a:rPr sz="2400" spc="-10" dirty="0">
                <a:latin typeface="Carlito"/>
                <a:cs typeface="Carlito"/>
              </a:rPr>
              <a:t>gradually replacing  </a:t>
            </a:r>
            <a:r>
              <a:rPr sz="2400" dirty="0">
                <a:latin typeface="Carlito"/>
                <a:cs typeface="Carlito"/>
              </a:rPr>
              <a:t>MBR.</a:t>
            </a:r>
            <a:r>
              <a:rPr sz="2400" spc="-85" dirty="0">
                <a:latin typeface="Carlito"/>
                <a:cs typeface="Carlito"/>
              </a:rPr>
              <a:t>GPT, </a:t>
            </a:r>
            <a:r>
              <a:rPr sz="2400" spc="-5" dirty="0">
                <a:latin typeface="Carlito"/>
                <a:cs typeface="Carlito"/>
              </a:rPr>
              <a:t>in turn, </a:t>
            </a:r>
            <a:r>
              <a:rPr sz="2400" spc="-10" dirty="0">
                <a:latin typeface="Carlito"/>
                <a:cs typeface="Carlito"/>
              </a:rPr>
              <a:t>replaces </a:t>
            </a:r>
            <a:r>
              <a:rPr sz="2400" spc="-5" dirty="0">
                <a:latin typeface="Carlito"/>
                <a:cs typeface="Carlito"/>
              </a:rPr>
              <a:t>the old MBR partitioning  </a:t>
            </a:r>
            <a:r>
              <a:rPr sz="2400" spc="-30" dirty="0">
                <a:latin typeface="Carlito"/>
                <a:cs typeface="Carlito"/>
              </a:rPr>
              <a:t>system </a:t>
            </a:r>
            <a:r>
              <a:rPr sz="2400" spc="-5" dirty="0">
                <a:latin typeface="Carlito"/>
                <a:cs typeface="Carlito"/>
              </a:rPr>
              <a:t>with </a:t>
            </a:r>
            <a:r>
              <a:rPr sz="2400" spc="-10" dirty="0">
                <a:latin typeface="Carlito"/>
                <a:cs typeface="Carlito"/>
              </a:rPr>
              <a:t>something </a:t>
            </a:r>
            <a:r>
              <a:rPr sz="2400" spc="-15" dirty="0">
                <a:latin typeface="Carlito"/>
                <a:cs typeface="Carlito"/>
              </a:rPr>
              <a:t>more </a:t>
            </a:r>
            <a:r>
              <a:rPr sz="2400" spc="-5" dirty="0">
                <a:latin typeface="Carlito"/>
                <a:cs typeface="Carlito"/>
              </a:rPr>
              <a:t>modern. </a:t>
            </a:r>
            <a:r>
              <a:rPr sz="2400" spc="-25" dirty="0">
                <a:latin typeface="Carlito"/>
                <a:cs typeface="Carlito"/>
              </a:rPr>
              <a:t>It’s  </a:t>
            </a:r>
            <a:r>
              <a:rPr sz="2400" spc="-10" dirty="0">
                <a:latin typeface="Carlito"/>
                <a:cs typeface="Carlito"/>
              </a:rPr>
              <a:t>associated </a:t>
            </a:r>
            <a:r>
              <a:rPr sz="2400" spc="-5" dirty="0">
                <a:latin typeface="Carlito"/>
                <a:cs typeface="Carlito"/>
              </a:rPr>
              <a:t>with</a:t>
            </a:r>
            <a:r>
              <a:rPr sz="2400" spc="-15" dirty="0">
                <a:latin typeface="Carlito"/>
                <a:cs typeface="Carlito"/>
              </a:rPr>
              <a:t> </a:t>
            </a:r>
            <a:r>
              <a:rPr sz="2400" spc="-5" dirty="0">
                <a:latin typeface="Carlito"/>
                <a:cs typeface="Carlito"/>
              </a:rPr>
              <a:t>UEFI.</a:t>
            </a:r>
            <a:r>
              <a:rPr lang="en-US" sz="2400" spc="-5" dirty="0">
                <a:latin typeface="Carlito"/>
                <a:cs typeface="Carlito"/>
              </a:rPr>
              <a:t> </a:t>
            </a:r>
            <a:r>
              <a:rPr sz="2400" spc="-25" dirty="0">
                <a:latin typeface="Carlito"/>
                <a:cs typeface="Carlito"/>
              </a:rPr>
              <a:t>It’s </a:t>
            </a:r>
            <a:r>
              <a:rPr sz="2400" spc="-10" dirty="0">
                <a:latin typeface="Carlito"/>
                <a:cs typeface="Carlito"/>
              </a:rPr>
              <a:t>called </a:t>
            </a:r>
            <a:r>
              <a:rPr sz="2400" spc="-5" dirty="0">
                <a:latin typeface="Carlito"/>
                <a:cs typeface="Carlito"/>
              </a:rPr>
              <a:t>GUID </a:t>
            </a:r>
            <a:r>
              <a:rPr sz="2400" spc="-10" dirty="0">
                <a:latin typeface="Carlito"/>
                <a:cs typeface="Carlito"/>
              </a:rPr>
              <a:t>Partition </a:t>
            </a:r>
            <a:r>
              <a:rPr sz="2400" spc="-50" dirty="0">
                <a:latin typeface="Carlito"/>
                <a:cs typeface="Carlito"/>
              </a:rPr>
              <a:t>Table </a:t>
            </a:r>
            <a:r>
              <a:rPr sz="2400" spc="-10" dirty="0">
                <a:latin typeface="Carlito"/>
                <a:cs typeface="Carlito"/>
              </a:rPr>
              <a:t>because </a:t>
            </a:r>
            <a:r>
              <a:rPr sz="2400" spc="-15" dirty="0">
                <a:latin typeface="Carlito"/>
                <a:cs typeface="Carlito"/>
              </a:rPr>
              <a:t>every  </a:t>
            </a:r>
            <a:r>
              <a:rPr sz="2400" spc="-5" dirty="0">
                <a:latin typeface="Carlito"/>
                <a:cs typeface="Carlito"/>
              </a:rPr>
              <a:t>partition on </a:t>
            </a:r>
            <a:r>
              <a:rPr sz="2400" spc="-10" dirty="0">
                <a:latin typeface="Carlito"/>
                <a:cs typeface="Carlito"/>
              </a:rPr>
              <a:t>your drive </a:t>
            </a:r>
            <a:r>
              <a:rPr sz="2400" spc="-5" dirty="0">
                <a:latin typeface="Carlito"/>
                <a:cs typeface="Carlito"/>
              </a:rPr>
              <a:t>has </a:t>
            </a:r>
            <a:r>
              <a:rPr sz="2400" dirty="0">
                <a:latin typeface="Carlito"/>
                <a:cs typeface="Carlito"/>
              </a:rPr>
              <a:t>a </a:t>
            </a:r>
            <a:r>
              <a:rPr sz="2400" spc="-20" dirty="0">
                <a:latin typeface="Carlito"/>
                <a:cs typeface="Carlito"/>
              </a:rPr>
              <a:t>“globally </a:t>
            </a:r>
            <a:r>
              <a:rPr sz="2400" spc="-5" dirty="0">
                <a:latin typeface="Carlito"/>
                <a:cs typeface="Carlito"/>
              </a:rPr>
              <a:t>unique  </a:t>
            </a:r>
            <a:r>
              <a:rPr sz="2400" spc="-35" dirty="0">
                <a:latin typeface="Carlito"/>
                <a:cs typeface="Carlito"/>
              </a:rPr>
              <a:t>identifier.</a:t>
            </a:r>
            <a:endParaRPr sz="2400" dirty="0">
              <a:latin typeface="Carlito"/>
              <a:cs typeface="Carlito"/>
            </a:endParaRPr>
          </a:p>
        </p:txBody>
      </p:sp>
      <p:sp>
        <p:nvSpPr>
          <p:cNvPr id="5" name="TextBox 4">
            <a:extLst>
              <a:ext uri="{FF2B5EF4-FFF2-40B4-BE49-F238E27FC236}">
                <a16:creationId xmlns:a16="http://schemas.microsoft.com/office/drawing/2014/main" id="{E6E4A74F-A55B-4704-A73F-4040782C8C04}"/>
              </a:ext>
            </a:extLst>
          </p:cNvPr>
          <p:cNvSpPr txBox="1"/>
          <p:nvPr/>
        </p:nvSpPr>
        <p:spPr>
          <a:xfrm>
            <a:off x="865740" y="3436914"/>
            <a:ext cx="8855309" cy="2308324"/>
          </a:xfrm>
          <a:prstGeom prst="rect">
            <a:avLst/>
          </a:prstGeom>
          <a:noFill/>
        </p:spPr>
        <p:txBody>
          <a:bodyPr wrap="square">
            <a:spAutoFit/>
          </a:bodyPr>
          <a:lstStyle/>
          <a:p>
            <a:pPr marL="457200" indent="-457200">
              <a:buFont typeface="Arial" panose="020B0604020202020204" pitchFamily="34" charset="0"/>
              <a:buChar char="•"/>
            </a:pPr>
            <a:r>
              <a:rPr lang="en-US" sz="2400" dirty="0">
                <a:latin typeface="Bahnschrift SemiLight" panose="020B0502040204020203" pitchFamily="34" charset="0"/>
              </a:rPr>
              <a:t>It is Standard Signature of Drive Partition</a:t>
            </a:r>
          </a:p>
          <a:p>
            <a:pPr marL="457200" indent="-457200">
              <a:buFont typeface="Arial" panose="020B0604020202020204" pitchFamily="34" charset="0"/>
              <a:buChar char="•"/>
            </a:pPr>
            <a:r>
              <a:rPr lang="en-US" sz="2400" dirty="0">
                <a:latin typeface="Bahnschrift SemiLight" panose="020B0502040204020203" pitchFamily="34" charset="0"/>
              </a:rPr>
              <a:t>It lies on the Difference of Partition of Media</a:t>
            </a:r>
          </a:p>
          <a:p>
            <a:pPr marL="457200" indent="-457200">
              <a:buFont typeface="Arial" panose="020B0604020202020204" pitchFamily="34" charset="0"/>
              <a:buChar char="•"/>
            </a:pPr>
            <a:r>
              <a:rPr lang="en-US" sz="2400" dirty="0">
                <a:latin typeface="Bahnschrift SemiLight" panose="020B0502040204020203" pitchFamily="34" charset="0"/>
              </a:rPr>
              <a:t>More than 8 ZB HDD are allowed as Storage</a:t>
            </a:r>
          </a:p>
          <a:p>
            <a:pPr marL="457200" indent="-457200">
              <a:buFont typeface="Arial" panose="020B0604020202020204" pitchFamily="34" charset="0"/>
              <a:buChar char="•"/>
            </a:pPr>
            <a:r>
              <a:rPr lang="en-US" sz="2400" dirty="0">
                <a:latin typeface="Bahnschrift SemiLight" panose="020B0502040204020203" pitchFamily="34" charset="0"/>
              </a:rPr>
              <a:t>More than 128 Primary Partition allowed in GPT</a:t>
            </a:r>
          </a:p>
          <a:p>
            <a:pPr marL="457200" indent="-457200">
              <a:buFont typeface="Arial" panose="020B0604020202020204" pitchFamily="34" charset="0"/>
              <a:buChar char="•"/>
            </a:pPr>
            <a:r>
              <a:rPr lang="en-US" sz="2400" dirty="0">
                <a:latin typeface="Bahnschrift SemiLight" panose="020B0502040204020203" pitchFamily="34" charset="0"/>
              </a:rPr>
              <a:t>Uses in UEFI BIOS only </a:t>
            </a:r>
          </a:p>
          <a:p>
            <a:pPr marL="457200" indent="-457200">
              <a:buFont typeface="Arial" panose="020B0604020202020204" pitchFamily="34" charset="0"/>
              <a:buChar char="•"/>
            </a:pPr>
            <a:r>
              <a:rPr lang="en-US" sz="2400" dirty="0">
                <a:latin typeface="Bahnschrift SemiLight" panose="020B0502040204020203" pitchFamily="34" charset="0"/>
              </a:rPr>
              <a:t>GPT is Ideal for Windows 10 or Latest Operating System</a:t>
            </a:r>
            <a:endParaRPr lang="en-IN" sz="2000" dirty="0">
              <a:latin typeface="Bahnschrift SemiLight" panose="020B0502040204020203" pitchFamily="34" charset="0"/>
            </a:endParaRPr>
          </a:p>
        </p:txBody>
      </p:sp>
    </p:spTree>
    <p:extLst>
      <p:ext uri="{BB962C8B-B14F-4D97-AF65-F5344CB8AC3E}">
        <p14:creationId xmlns:p14="http://schemas.microsoft.com/office/powerpoint/2010/main" val="202947021"/>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876365" y="3261198"/>
            <a:ext cx="6569846"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7. Windows Firewall &amp; Windows Defender Security</a:t>
            </a:r>
          </a:p>
        </p:txBody>
      </p:sp>
    </p:spTree>
    <p:extLst>
      <p:ext uri="{BB962C8B-B14F-4D97-AF65-F5344CB8AC3E}">
        <p14:creationId xmlns:p14="http://schemas.microsoft.com/office/powerpoint/2010/main" val="717545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5488" y="503631"/>
            <a:ext cx="5119793" cy="566822"/>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FF00"/>
                </a:solidFill>
                <a:latin typeface="Segoe UI" panose="020B0502040204020203" pitchFamily="34" charset="0"/>
                <a:cs typeface="Segoe UI" panose="020B0502040204020203" pitchFamily="34" charset="0"/>
              </a:rPr>
              <a:t>What is </a:t>
            </a:r>
            <a:r>
              <a:rPr sz="3600" b="1" dirty="0">
                <a:solidFill>
                  <a:srgbClr val="FFFF00"/>
                </a:solidFill>
                <a:latin typeface="Segoe UI" panose="020B0502040204020203" pitchFamily="34" charset="0"/>
                <a:cs typeface="Segoe UI" panose="020B0502040204020203" pitchFamily="34" charset="0"/>
              </a:rPr>
              <a:t>a</a:t>
            </a:r>
            <a:r>
              <a:rPr sz="3600" b="1" spc="-35" dirty="0">
                <a:solidFill>
                  <a:srgbClr val="FFFF00"/>
                </a:solidFill>
                <a:latin typeface="Segoe UI" panose="020B0502040204020203" pitchFamily="34" charset="0"/>
                <a:cs typeface="Segoe UI" panose="020B0502040204020203" pitchFamily="34" charset="0"/>
              </a:rPr>
              <a:t> </a:t>
            </a:r>
            <a:r>
              <a:rPr sz="3600" b="1" spc="-10" dirty="0">
                <a:solidFill>
                  <a:srgbClr val="FFFF00"/>
                </a:solidFill>
                <a:latin typeface="Segoe UI" panose="020B0502040204020203" pitchFamily="34" charset="0"/>
                <a:cs typeface="Segoe UI" panose="020B0502040204020203" pitchFamily="34" charset="0"/>
              </a:rPr>
              <a:t>Firewall?</a:t>
            </a:r>
            <a:endParaRPr sz="3600" dirty="0">
              <a:solidFill>
                <a:srgbClr val="FFFF00"/>
              </a:solidFill>
              <a:latin typeface="Segoe UI" panose="020B0502040204020203" pitchFamily="34" charset="0"/>
              <a:cs typeface="Segoe UI" panose="020B0502040204020203" pitchFamily="34" charset="0"/>
            </a:endParaRPr>
          </a:p>
        </p:txBody>
      </p:sp>
      <p:sp>
        <p:nvSpPr>
          <p:cNvPr id="3" name="object 3"/>
          <p:cNvSpPr txBox="1"/>
          <p:nvPr/>
        </p:nvSpPr>
        <p:spPr>
          <a:xfrm>
            <a:off x="665488" y="1214096"/>
            <a:ext cx="10966883" cy="2967479"/>
          </a:xfrm>
          <a:prstGeom prst="rect">
            <a:avLst/>
          </a:prstGeom>
        </p:spPr>
        <p:txBody>
          <a:bodyPr vert="horz" wrap="square" lIns="0" tIns="12700" rIns="0" bIns="0" rtlCol="0">
            <a:spAutoFit/>
          </a:bodyPr>
          <a:lstStyle/>
          <a:p>
            <a:pPr fontAlgn="base"/>
            <a:r>
              <a:rPr lang="en-IN" sz="2400" dirty="0"/>
              <a:t>A firewall is a network security device, either hardware or software-based, which monitors all incoming and outgoing traffic and based on a defined set of security rules it accepts, rejects or drops that specific traffic.</a:t>
            </a:r>
          </a:p>
          <a:p>
            <a:pPr fontAlgn="base"/>
            <a:endParaRPr lang="en-IN" sz="2400" dirty="0"/>
          </a:p>
          <a:p>
            <a:pPr fontAlgn="base"/>
            <a:r>
              <a:rPr lang="en-IN" sz="2400" b="1" dirty="0">
                <a:solidFill>
                  <a:srgbClr val="FF0000"/>
                </a:solidFill>
              </a:rPr>
              <a:t>Accept</a:t>
            </a:r>
            <a:r>
              <a:rPr lang="en-IN" sz="2400" b="1" dirty="0"/>
              <a:t> :</a:t>
            </a:r>
            <a:r>
              <a:rPr lang="en-IN" sz="2400" dirty="0"/>
              <a:t> allow the traffic</a:t>
            </a:r>
            <a:br>
              <a:rPr lang="en-IN" sz="2400" dirty="0"/>
            </a:br>
            <a:r>
              <a:rPr lang="en-IN" sz="2400" b="1" dirty="0">
                <a:solidFill>
                  <a:srgbClr val="FF0000"/>
                </a:solidFill>
              </a:rPr>
              <a:t>Reject</a:t>
            </a:r>
            <a:r>
              <a:rPr lang="en-IN" sz="2400" b="1" dirty="0"/>
              <a:t> :</a:t>
            </a:r>
            <a:r>
              <a:rPr lang="en-IN" sz="2400" dirty="0"/>
              <a:t> block the traffic but reply with an “unreachable error”</a:t>
            </a:r>
            <a:br>
              <a:rPr lang="en-IN" sz="2400" dirty="0"/>
            </a:br>
            <a:r>
              <a:rPr lang="en-IN" sz="2400" b="1" dirty="0">
                <a:solidFill>
                  <a:srgbClr val="FF0000"/>
                </a:solidFill>
              </a:rPr>
              <a:t>Drop</a:t>
            </a:r>
            <a:r>
              <a:rPr lang="en-IN" sz="2400" b="1" dirty="0"/>
              <a:t> : </a:t>
            </a:r>
            <a:r>
              <a:rPr lang="en-IN" sz="2400" dirty="0"/>
              <a:t>block the traffic with no reply</a:t>
            </a:r>
          </a:p>
          <a:p>
            <a:pPr fontAlgn="base"/>
            <a:endParaRPr lang="en-IN" sz="2400" dirty="0"/>
          </a:p>
        </p:txBody>
      </p:sp>
      <p:sp>
        <p:nvSpPr>
          <p:cNvPr id="4" name="object 4"/>
          <p:cNvSpPr/>
          <p:nvPr/>
        </p:nvSpPr>
        <p:spPr>
          <a:xfrm>
            <a:off x="6096000" y="3710867"/>
            <a:ext cx="5302929" cy="2359166"/>
          </a:xfrm>
          <a:prstGeom prst="rect">
            <a:avLst/>
          </a:prstGeom>
          <a:blipFill>
            <a:blip r:embed="rId2" cstate="print"/>
            <a:stretch>
              <a:fillRect t="1" b="-39464"/>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006C0DDB-6BCB-4A99-B5DA-119DB435C016}"/>
              </a:ext>
            </a:extLst>
          </p:cNvPr>
          <p:cNvSpPr txBox="1"/>
          <p:nvPr/>
        </p:nvSpPr>
        <p:spPr>
          <a:xfrm>
            <a:off x="537101" y="5431039"/>
            <a:ext cx="5558899" cy="923330"/>
          </a:xfrm>
          <a:prstGeom prst="rect">
            <a:avLst/>
          </a:prstGeom>
          <a:noFill/>
        </p:spPr>
        <p:txBody>
          <a:bodyPr wrap="square">
            <a:spAutoFit/>
          </a:bodyPr>
          <a:lstStyle/>
          <a:p>
            <a:pPr fontAlgn="base"/>
            <a:r>
              <a:rPr lang="en-IN" sz="1800" dirty="0"/>
              <a:t>A firewall establishes a barrier between secured internal networks and outside untrusted network, such as the Internet.</a:t>
            </a:r>
          </a:p>
        </p:txBody>
      </p:sp>
      <p:sp>
        <p:nvSpPr>
          <p:cNvPr id="8" name="TextBox 7">
            <a:extLst>
              <a:ext uri="{FF2B5EF4-FFF2-40B4-BE49-F238E27FC236}">
                <a16:creationId xmlns:a16="http://schemas.microsoft.com/office/drawing/2014/main" id="{68A60460-61DB-4D18-99C0-5531F11301AA}"/>
              </a:ext>
            </a:extLst>
          </p:cNvPr>
          <p:cNvSpPr txBox="1"/>
          <p:nvPr/>
        </p:nvSpPr>
        <p:spPr>
          <a:xfrm>
            <a:off x="1761646" y="4394379"/>
            <a:ext cx="6094520" cy="369332"/>
          </a:xfrm>
          <a:prstGeom prst="rect">
            <a:avLst/>
          </a:prstGeom>
          <a:noFill/>
        </p:spPr>
        <p:txBody>
          <a:bodyPr wrap="square">
            <a:spAutoFit/>
          </a:bodyPr>
          <a:lstStyle/>
          <a:p>
            <a:r>
              <a:rPr lang="en-IN" sz="1800" dirty="0"/>
              <a:t>Firewall Working</a:t>
            </a:r>
            <a:endParaRPr lang="en-US" dirty="0"/>
          </a:p>
        </p:txBody>
      </p:sp>
      <p:cxnSp>
        <p:nvCxnSpPr>
          <p:cNvPr id="10" name="Straight Arrow Connector 9">
            <a:extLst>
              <a:ext uri="{FF2B5EF4-FFF2-40B4-BE49-F238E27FC236}">
                <a16:creationId xmlns:a16="http://schemas.microsoft.com/office/drawing/2014/main" id="{FE324FC4-5487-4062-BA32-565E6F70220D}"/>
              </a:ext>
            </a:extLst>
          </p:cNvPr>
          <p:cNvCxnSpPr>
            <a:cxnSpLocks/>
          </p:cNvCxnSpPr>
          <p:nvPr/>
        </p:nvCxnSpPr>
        <p:spPr>
          <a:xfrm>
            <a:off x="3755254" y="4598633"/>
            <a:ext cx="2107304" cy="207674"/>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43460426"/>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414" y="1440847"/>
            <a:ext cx="10563012" cy="443070"/>
          </a:xfrm>
          <a:prstGeom prst="rect">
            <a:avLst/>
          </a:prstGeom>
        </p:spPr>
        <p:txBody>
          <a:bodyPr vert="horz" wrap="square" lIns="0" tIns="12065" rIns="0" bIns="0" rtlCol="0">
            <a:spAutoFit/>
          </a:bodyPr>
          <a:lstStyle/>
          <a:p>
            <a:pPr marL="1658620" marR="5080" indent="-1646555" algn="l">
              <a:lnSpc>
                <a:spcPct val="100000"/>
              </a:lnSpc>
              <a:spcBef>
                <a:spcPts val="95"/>
              </a:spcBef>
            </a:pPr>
            <a:r>
              <a:rPr lang="en-US" sz="2800" dirty="0">
                <a:solidFill>
                  <a:srgbClr val="FFFF00"/>
                </a:solidFill>
                <a:latin typeface="Bahnschrift" panose="020B0502040204020203" pitchFamily="34" charset="0"/>
              </a:rPr>
              <a:t>H</a:t>
            </a:r>
            <a:r>
              <a:rPr sz="2800" dirty="0">
                <a:solidFill>
                  <a:srgbClr val="FFFF00"/>
                </a:solidFill>
                <a:latin typeface="Bahnschrift" panose="020B0502040204020203" pitchFamily="34" charset="0"/>
              </a:rPr>
              <a:t>ost-based </a:t>
            </a:r>
            <a:r>
              <a:rPr sz="2800" spc="-15" dirty="0">
                <a:solidFill>
                  <a:srgbClr val="FFFF00"/>
                </a:solidFill>
                <a:latin typeface="Bahnschrift" panose="020B0502040204020203" pitchFamily="34" charset="0"/>
              </a:rPr>
              <a:t>firewall </a:t>
            </a:r>
            <a:r>
              <a:rPr lang="en-US" sz="2800" spc="-15" dirty="0">
                <a:solidFill>
                  <a:srgbClr val="FFFF00"/>
                </a:solidFill>
                <a:latin typeface="Bahnschrift" panose="020B0502040204020203" pitchFamily="34" charset="0"/>
              </a:rPr>
              <a:t>vs </a:t>
            </a:r>
            <a:r>
              <a:rPr lang="en-US" sz="2800" spc="-5" dirty="0">
                <a:solidFill>
                  <a:srgbClr val="FFFF00"/>
                </a:solidFill>
                <a:latin typeface="Bahnschrift" panose="020B0502040204020203" pitchFamily="34" charset="0"/>
              </a:rPr>
              <a:t>N</a:t>
            </a:r>
            <a:r>
              <a:rPr sz="2800" spc="-5" dirty="0">
                <a:solidFill>
                  <a:srgbClr val="FFFF00"/>
                </a:solidFill>
                <a:latin typeface="Bahnschrift" panose="020B0502040204020203" pitchFamily="34" charset="0"/>
              </a:rPr>
              <a:t>etwork-based</a:t>
            </a:r>
            <a:r>
              <a:rPr sz="2800" spc="55" dirty="0">
                <a:solidFill>
                  <a:srgbClr val="FFFF00"/>
                </a:solidFill>
                <a:latin typeface="Bahnschrift" panose="020B0502040204020203" pitchFamily="34" charset="0"/>
              </a:rPr>
              <a:t> </a:t>
            </a:r>
            <a:r>
              <a:rPr sz="2800" spc="-15" dirty="0">
                <a:solidFill>
                  <a:srgbClr val="FFFF00"/>
                </a:solidFill>
                <a:latin typeface="Bahnschrift" panose="020B0502040204020203" pitchFamily="34" charset="0"/>
              </a:rPr>
              <a:t>firewall?</a:t>
            </a:r>
            <a:endParaRPr sz="2800" dirty="0">
              <a:solidFill>
                <a:srgbClr val="FFFF00"/>
              </a:solidFill>
              <a:latin typeface="Bahnschrift" panose="020B0502040204020203" pitchFamily="34" charset="0"/>
            </a:endParaRPr>
          </a:p>
        </p:txBody>
      </p:sp>
      <p:sp>
        <p:nvSpPr>
          <p:cNvPr id="3" name="object 3"/>
          <p:cNvSpPr txBox="1"/>
          <p:nvPr/>
        </p:nvSpPr>
        <p:spPr>
          <a:xfrm>
            <a:off x="443144" y="2450976"/>
            <a:ext cx="11430000" cy="2351926"/>
          </a:xfrm>
          <a:prstGeom prst="rect">
            <a:avLst/>
          </a:prstGeom>
        </p:spPr>
        <p:txBody>
          <a:bodyPr vert="horz" wrap="square" lIns="0" tIns="12700" rIns="0" bIns="0" rtlCol="0">
            <a:spAutoFit/>
          </a:bodyPr>
          <a:lstStyle/>
          <a:p>
            <a:pPr marL="285115" marR="417195" indent="-273050">
              <a:lnSpc>
                <a:spcPct val="100000"/>
              </a:lnSpc>
              <a:spcBef>
                <a:spcPts val="100"/>
              </a:spcBef>
              <a:buClr>
                <a:srgbClr val="D16248"/>
              </a:buClr>
              <a:buSzPct val="85416"/>
              <a:buFont typeface="Arial"/>
              <a:buChar char=""/>
              <a:tabLst>
                <a:tab pos="285115" algn="l"/>
                <a:tab pos="285750" algn="l"/>
              </a:tabLst>
            </a:pPr>
            <a:r>
              <a:rPr sz="2400" spc="-5" dirty="0">
                <a:latin typeface="Times New Roman"/>
                <a:cs typeface="Times New Roman"/>
              </a:rPr>
              <a:t>A </a:t>
            </a:r>
            <a:r>
              <a:rPr sz="2400" dirty="0">
                <a:latin typeface="Times New Roman"/>
                <a:cs typeface="Times New Roman"/>
              </a:rPr>
              <a:t>host-based firewall </a:t>
            </a:r>
            <a:r>
              <a:rPr sz="2400" spc="-5" dirty="0">
                <a:latin typeface="Times New Roman"/>
                <a:cs typeface="Times New Roman"/>
              </a:rPr>
              <a:t>is </a:t>
            </a:r>
            <a:r>
              <a:rPr sz="2400" dirty="0">
                <a:latin typeface="Times New Roman"/>
                <a:cs typeface="Times New Roman"/>
              </a:rPr>
              <a:t>installed on an individual </a:t>
            </a:r>
            <a:r>
              <a:rPr sz="2400" spc="-5" dirty="0">
                <a:latin typeface="Times New Roman"/>
                <a:cs typeface="Times New Roman"/>
              </a:rPr>
              <a:t>computer</a:t>
            </a:r>
            <a:r>
              <a:rPr sz="2400" spc="-295" dirty="0">
                <a:latin typeface="Times New Roman"/>
                <a:cs typeface="Times New Roman"/>
              </a:rPr>
              <a:t> </a:t>
            </a:r>
            <a:r>
              <a:rPr sz="2400" dirty="0">
                <a:latin typeface="Times New Roman"/>
                <a:cs typeface="Times New Roman"/>
              </a:rPr>
              <a:t>to  protect it from activity occurring on its</a:t>
            </a:r>
            <a:r>
              <a:rPr sz="2400" spc="-165" dirty="0">
                <a:latin typeface="Times New Roman"/>
                <a:cs typeface="Times New Roman"/>
              </a:rPr>
              <a:t> </a:t>
            </a:r>
            <a:r>
              <a:rPr sz="2400" dirty="0">
                <a:latin typeface="Times New Roman"/>
                <a:cs typeface="Times New Roman"/>
              </a:rPr>
              <a:t>network.</a:t>
            </a:r>
          </a:p>
          <a:p>
            <a:pPr>
              <a:lnSpc>
                <a:spcPct val="100000"/>
              </a:lnSpc>
              <a:spcBef>
                <a:spcPts val="5"/>
              </a:spcBef>
              <a:buClr>
                <a:srgbClr val="D16248"/>
              </a:buClr>
              <a:buFont typeface="Arial"/>
              <a:buChar char=""/>
            </a:pPr>
            <a:endParaRPr sz="3200" dirty="0">
              <a:latin typeface="Times New Roman"/>
              <a:cs typeface="Times New Roman"/>
            </a:endParaRPr>
          </a:p>
          <a:p>
            <a:pPr marL="285115" indent="-273050">
              <a:lnSpc>
                <a:spcPct val="100000"/>
              </a:lnSpc>
              <a:buClr>
                <a:srgbClr val="D16248"/>
              </a:buClr>
              <a:buSzPct val="85416"/>
              <a:buFont typeface="Arial"/>
              <a:buChar char=""/>
              <a:tabLst>
                <a:tab pos="285115" algn="l"/>
                <a:tab pos="285750" algn="l"/>
              </a:tabLst>
            </a:pPr>
            <a:r>
              <a:rPr sz="2400" dirty="0">
                <a:latin typeface="Times New Roman"/>
                <a:cs typeface="Times New Roman"/>
              </a:rPr>
              <a:t>A network-based firewall is </a:t>
            </a:r>
            <a:r>
              <a:rPr sz="2400" spc="-5" dirty="0">
                <a:latin typeface="Times New Roman"/>
                <a:cs typeface="Times New Roman"/>
              </a:rPr>
              <a:t>implemented </a:t>
            </a:r>
            <a:r>
              <a:rPr sz="2400" dirty="0">
                <a:latin typeface="Times New Roman"/>
                <a:cs typeface="Times New Roman"/>
              </a:rPr>
              <a:t>at a </a:t>
            </a:r>
            <a:r>
              <a:rPr sz="2400" spc="-5" dirty="0">
                <a:latin typeface="Times New Roman"/>
                <a:cs typeface="Times New Roman"/>
              </a:rPr>
              <a:t>specified </a:t>
            </a:r>
            <a:r>
              <a:rPr sz="2400" dirty="0">
                <a:latin typeface="Times New Roman"/>
                <a:cs typeface="Times New Roman"/>
              </a:rPr>
              <a:t>point</a:t>
            </a:r>
            <a:r>
              <a:rPr sz="2400" spc="-240" dirty="0">
                <a:latin typeface="Times New Roman"/>
                <a:cs typeface="Times New Roman"/>
              </a:rPr>
              <a:t> </a:t>
            </a:r>
            <a:r>
              <a:rPr sz="2400" dirty="0">
                <a:latin typeface="Times New Roman"/>
                <a:cs typeface="Times New Roman"/>
              </a:rPr>
              <a:t>in</a:t>
            </a:r>
          </a:p>
          <a:p>
            <a:pPr marL="285115" marR="5080">
              <a:lnSpc>
                <a:spcPct val="100000"/>
              </a:lnSpc>
              <a:spcBef>
                <a:spcPts val="5"/>
              </a:spcBef>
            </a:pPr>
            <a:r>
              <a:rPr sz="2400" dirty="0">
                <a:latin typeface="Times New Roman"/>
                <a:cs typeface="Times New Roman"/>
              </a:rPr>
              <a:t>the network path and protects all </a:t>
            </a:r>
            <a:r>
              <a:rPr sz="2400" spc="-5" dirty="0">
                <a:latin typeface="Times New Roman"/>
                <a:cs typeface="Times New Roman"/>
              </a:rPr>
              <a:t>computers </a:t>
            </a:r>
            <a:r>
              <a:rPr sz="2400" dirty="0">
                <a:latin typeface="Times New Roman"/>
                <a:cs typeface="Times New Roman"/>
              </a:rPr>
              <a:t>on the “internal”</a:t>
            </a:r>
            <a:r>
              <a:rPr sz="2400" spc="-180" dirty="0">
                <a:latin typeface="Times New Roman"/>
                <a:cs typeface="Times New Roman"/>
              </a:rPr>
              <a:t> </a:t>
            </a:r>
            <a:r>
              <a:rPr sz="2400" spc="-5" dirty="0">
                <a:latin typeface="Times New Roman"/>
                <a:cs typeface="Times New Roman"/>
              </a:rPr>
              <a:t>side  </a:t>
            </a:r>
            <a:r>
              <a:rPr sz="2400" dirty="0">
                <a:latin typeface="Times New Roman"/>
                <a:cs typeface="Times New Roman"/>
              </a:rPr>
              <a:t>of the firewall from all </a:t>
            </a:r>
            <a:r>
              <a:rPr sz="2400" spc="-5" dirty="0">
                <a:latin typeface="Times New Roman"/>
                <a:cs typeface="Times New Roman"/>
              </a:rPr>
              <a:t>computers </a:t>
            </a:r>
            <a:r>
              <a:rPr sz="2400" dirty="0">
                <a:latin typeface="Times New Roman"/>
                <a:cs typeface="Times New Roman"/>
              </a:rPr>
              <a:t>on the “external” </a:t>
            </a:r>
            <a:r>
              <a:rPr sz="2400" spc="-5" dirty="0">
                <a:latin typeface="Times New Roman"/>
                <a:cs typeface="Times New Roman"/>
              </a:rPr>
              <a:t>side </a:t>
            </a:r>
            <a:r>
              <a:rPr sz="2400" dirty="0">
                <a:latin typeface="Times New Roman"/>
                <a:cs typeface="Times New Roman"/>
              </a:rPr>
              <a:t>of the  firewall.</a:t>
            </a:r>
          </a:p>
        </p:txBody>
      </p:sp>
    </p:spTree>
    <p:extLst>
      <p:ext uri="{BB962C8B-B14F-4D97-AF65-F5344CB8AC3E}">
        <p14:creationId xmlns:p14="http://schemas.microsoft.com/office/powerpoint/2010/main" val="782333601"/>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745788" y="3261198"/>
            <a:ext cx="6700423" cy="470000"/>
          </a:xfrm>
          <a:prstGeom prst="rect">
            <a:avLst/>
          </a:prstGeom>
          <a:noFill/>
        </p:spPr>
        <p:txBody>
          <a:bodyPr wrap="square">
            <a:spAutoFit/>
          </a:bodyPr>
          <a:lstStyle/>
          <a:p>
            <a:pPr marL="342900" marR="0" lvl="0" indent="-342900" algn="l">
              <a:lnSpc>
                <a:spcPct val="107000"/>
              </a:lnSpc>
              <a:spcBef>
                <a:spcPts val="0"/>
              </a:spcBef>
              <a:spcAft>
                <a:spcPts val="0"/>
              </a:spcAft>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Introduction to Operating System or Windows 10</a:t>
            </a:r>
          </a:p>
        </p:txBody>
      </p:sp>
    </p:spTree>
    <p:extLst>
      <p:ext uri="{BB962C8B-B14F-4D97-AF65-F5344CB8AC3E}">
        <p14:creationId xmlns:p14="http://schemas.microsoft.com/office/powerpoint/2010/main" val="52969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3862" y="856254"/>
            <a:ext cx="10712569" cy="536044"/>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FFFF00"/>
                </a:solidFill>
                <a:latin typeface="Bahnschrift" panose="020B0502040204020203" pitchFamily="34" charset="0"/>
              </a:rPr>
              <a:t>Hardware firewall </a:t>
            </a:r>
            <a:r>
              <a:rPr spc="-5" dirty="0">
                <a:solidFill>
                  <a:srgbClr val="FFFF00"/>
                </a:solidFill>
                <a:latin typeface="Bahnschrift" panose="020B0502040204020203" pitchFamily="34" charset="0"/>
              </a:rPr>
              <a:t>vs </a:t>
            </a:r>
            <a:r>
              <a:rPr spc="-10" dirty="0">
                <a:solidFill>
                  <a:srgbClr val="FFFF00"/>
                </a:solidFill>
                <a:latin typeface="Bahnschrift" panose="020B0502040204020203" pitchFamily="34" charset="0"/>
              </a:rPr>
              <a:t>Software firewall</a:t>
            </a:r>
          </a:p>
        </p:txBody>
      </p:sp>
      <p:sp>
        <p:nvSpPr>
          <p:cNvPr id="3" name="object 3"/>
          <p:cNvSpPr txBox="1"/>
          <p:nvPr/>
        </p:nvSpPr>
        <p:spPr>
          <a:xfrm>
            <a:off x="500394" y="1981200"/>
            <a:ext cx="11032912" cy="1982594"/>
          </a:xfrm>
          <a:prstGeom prst="rect">
            <a:avLst/>
          </a:prstGeom>
        </p:spPr>
        <p:txBody>
          <a:bodyPr vert="horz" wrap="square" lIns="0" tIns="12700" rIns="0" bIns="0" rtlCol="0">
            <a:spAutoFit/>
          </a:bodyPr>
          <a:lstStyle/>
          <a:p>
            <a:pPr marL="285115" marR="909319" indent="-273050">
              <a:lnSpc>
                <a:spcPct val="100000"/>
              </a:lnSpc>
              <a:spcBef>
                <a:spcPts val="100"/>
              </a:spcBef>
              <a:buClr>
                <a:srgbClr val="D16248"/>
              </a:buClr>
              <a:buSzPct val="85416"/>
              <a:buFont typeface="Arial"/>
              <a:buChar char=""/>
              <a:tabLst>
                <a:tab pos="285115" algn="l"/>
                <a:tab pos="285750" algn="l"/>
              </a:tabLst>
            </a:pPr>
            <a:r>
              <a:rPr sz="2400" b="1" spc="-10" dirty="0">
                <a:latin typeface="Segoe UI Symbol" panose="020B0502040204020203" pitchFamily="34" charset="0"/>
                <a:ea typeface="Segoe UI Symbol" panose="020B0502040204020203" pitchFamily="34" charset="0"/>
                <a:cs typeface="Times New Roman"/>
              </a:rPr>
              <a:t>Hardware firewalls </a:t>
            </a:r>
            <a:r>
              <a:rPr sz="2400" dirty="0">
                <a:latin typeface="Segoe UI Symbol" panose="020B0502040204020203" pitchFamily="34" charset="0"/>
                <a:ea typeface="Segoe UI Symbol" panose="020B0502040204020203" pitchFamily="34" charset="0"/>
                <a:cs typeface="Times New Roman"/>
              </a:rPr>
              <a:t>are integrated into the router that</a:t>
            </a:r>
            <a:r>
              <a:rPr sz="2400" spc="-120" dirty="0">
                <a:latin typeface="Segoe UI Symbol" panose="020B0502040204020203" pitchFamily="34" charset="0"/>
                <a:ea typeface="Segoe UI Symbol" panose="020B0502040204020203" pitchFamily="34" charset="0"/>
                <a:cs typeface="Times New Roman"/>
              </a:rPr>
              <a:t> </a:t>
            </a:r>
            <a:r>
              <a:rPr sz="2400" dirty="0">
                <a:latin typeface="Segoe UI Symbol" panose="020B0502040204020203" pitchFamily="34" charset="0"/>
                <a:ea typeface="Segoe UI Symbol" panose="020B0502040204020203" pitchFamily="34" charset="0"/>
                <a:cs typeface="Times New Roman"/>
              </a:rPr>
              <a:t>sits  </a:t>
            </a:r>
            <a:r>
              <a:rPr sz="2400" spc="-5" dirty="0">
                <a:latin typeface="Segoe UI Symbol" panose="020B0502040204020203" pitchFamily="34" charset="0"/>
                <a:ea typeface="Segoe UI Symbol" panose="020B0502040204020203" pitchFamily="34" charset="0"/>
                <a:cs typeface="Times New Roman"/>
              </a:rPr>
              <a:t>between a computer and </a:t>
            </a:r>
            <a:r>
              <a:rPr sz="2400" dirty="0">
                <a:latin typeface="Segoe UI Symbol" panose="020B0502040204020203" pitchFamily="34" charset="0"/>
                <a:ea typeface="Segoe UI Symbol" panose="020B0502040204020203" pitchFamily="34" charset="0"/>
                <a:cs typeface="Times New Roman"/>
              </a:rPr>
              <a:t>the</a:t>
            </a:r>
            <a:r>
              <a:rPr sz="2400" spc="-10" dirty="0">
                <a:latin typeface="Segoe UI Symbol" panose="020B0502040204020203" pitchFamily="34" charset="0"/>
                <a:ea typeface="Segoe UI Symbol" panose="020B0502040204020203" pitchFamily="34" charset="0"/>
                <a:cs typeface="Times New Roman"/>
              </a:rPr>
              <a:t> </a:t>
            </a:r>
            <a:r>
              <a:rPr sz="2400" dirty="0">
                <a:latin typeface="Segoe UI Symbol" panose="020B0502040204020203" pitchFamily="34" charset="0"/>
                <a:ea typeface="Segoe UI Symbol" panose="020B0502040204020203" pitchFamily="34" charset="0"/>
                <a:cs typeface="Times New Roman"/>
              </a:rPr>
              <a:t>Internet.</a:t>
            </a:r>
          </a:p>
          <a:p>
            <a:pPr>
              <a:lnSpc>
                <a:spcPct val="100000"/>
              </a:lnSpc>
              <a:spcBef>
                <a:spcPts val="5"/>
              </a:spcBef>
              <a:buClr>
                <a:srgbClr val="D16248"/>
              </a:buClr>
              <a:buFont typeface="Arial"/>
              <a:buChar char=""/>
            </a:pPr>
            <a:endParaRPr sz="3200" dirty="0">
              <a:latin typeface="Segoe UI Symbol" panose="020B0502040204020203" pitchFamily="34" charset="0"/>
              <a:ea typeface="Segoe UI Symbol" panose="020B0502040204020203" pitchFamily="34" charset="0"/>
              <a:cs typeface="Times New Roman"/>
            </a:endParaRPr>
          </a:p>
          <a:p>
            <a:pPr marL="285115" marR="5080" indent="-273050">
              <a:lnSpc>
                <a:spcPct val="100000"/>
              </a:lnSpc>
              <a:buClr>
                <a:srgbClr val="D16248"/>
              </a:buClr>
              <a:buSzPct val="85416"/>
              <a:buFont typeface="Arial"/>
              <a:buChar char=""/>
              <a:tabLst>
                <a:tab pos="285115" algn="l"/>
                <a:tab pos="285750" algn="l"/>
              </a:tabLst>
            </a:pPr>
            <a:r>
              <a:rPr sz="2400" b="1" spc="-10" dirty="0">
                <a:latin typeface="Segoe UI Symbol" panose="020B0502040204020203" pitchFamily="34" charset="0"/>
                <a:ea typeface="Segoe UI Symbol" panose="020B0502040204020203" pitchFamily="34" charset="0"/>
                <a:cs typeface="Times New Roman"/>
              </a:rPr>
              <a:t>Software firewalls </a:t>
            </a:r>
            <a:r>
              <a:rPr sz="2400" dirty="0">
                <a:latin typeface="Segoe UI Symbol" panose="020B0502040204020203" pitchFamily="34" charset="0"/>
                <a:ea typeface="Segoe UI Symbol" panose="020B0502040204020203" pitchFamily="34" charset="0"/>
                <a:cs typeface="Times New Roman"/>
              </a:rPr>
              <a:t>are installed on individual servers. They intercept each connection request and then </a:t>
            </a:r>
            <a:r>
              <a:rPr sz="2400" spc="-5" dirty="0">
                <a:latin typeface="Segoe UI Symbol" panose="020B0502040204020203" pitchFamily="34" charset="0"/>
                <a:ea typeface="Segoe UI Symbol" panose="020B0502040204020203" pitchFamily="34" charset="0"/>
                <a:cs typeface="Times New Roman"/>
              </a:rPr>
              <a:t>determine </a:t>
            </a:r>
            <a:r>
              <a:rPr sz="2400" dirty="0">
                <a:latin typeface="Segoe UI Symbol" panose="020B0502040204020203" pitchFamily="34" charset="0"/>
                <a:ea typeface="Segoe UI Symbol" panose="020B0502040204020203" pitchFamily="34" charset="0"/>
                <a:cs typeface="Times New Roman"/>
              </a:rPr>
              <a:t>whether</a:t>
            </a:r>
            <a:r>
              <a:rPr sz="2400" spc="-190" dirty="0">
                <a:latin typeface="Segoe UI Symbol" panose="020B0502040204020203" pitchFamily="34" charset="0"/>
                <a:ea typeface="Segoe UI Symbol" panose="020B0502040204020203" pitchFamily="34" charset="0"/>
                <a:cs typeface="Times New Roman"/>
              </a:rPr>
              <a:t> </a:t>
            </a:r>
            <a:r>
              <a:rPr sz="2400" dirty="0">
                <a:latin typeface="Segoe UI Symbol" panose="020B0502040204020203" pitchFamily="34" charset="0"/>
                <a:ea typeface="Segoe UI Symbol" panose="020B0502040204020203" pitchFamily="34" charset="0"/>
                <a:cs typeface="Times New Roman"/>
              </a:rPr>
              <a:t>the  request </a:t>
            </a:r>
            <a:r>
              <a:rPr sz="2400" spc="-5" dirty="0">
                <a:latin typeface="Segoe UI Symbol" panose="020B0502040204020203" pitchFamily="34" charset="0"/>
                <a:ea typeface="Segoe UI Symbol" panose="020B0502040204020203" pitchFamily="34" charset="0"/>
                <a:cs typeface="Times New Roman"/>
              </a:rPr>
              <a:t>is </a:t>
            </a:r>
            <a:r>
              <a:rPr sz="2400" dirty="0">
                <a:latin typeface="Segoe UI Symbol" panose="020B0502040204020203" pitchFamily="34" charset="0"/>
                <a:ea typeface="Segoe UI Symbol" panose="020B0502040204020203" pitchFamily="34" charset="0"/>
                <a:cs typeface="Times New Roman"/>
              </a:rPr>
              <a:t>valid or</a:t>
            </a:r>
            <a:r>
              <a:rPr sz="2400" spc="-45" dirty="0">
                <a:latin typeface="Segoe UI Symbol" panose="020B0502040204020203" pitchFamily="34" charset="0"/>
                <a:ea typeface="Segoe UI Symbol" panose="020B0502040204020203" pitchFamily="34" charset="0"/>
                <a:cs typeface="Times New Roman"/>
              </a:rPr>
              <a:t> </a:t>
            </a:r>
            <a:r>
              <a:rPr sz="2400" dirty="0">
                <a:latin typeface="Segoe UI Symbol" panose="020B0502040204020203" pitchFamily="34" charset="0"/>
                <a:ea typeface="Segoe UI Symbol" panose="020B0502040204020203" pitchFamily="34" charset="0"/>
                <a:cs typeface="Times New Roman"/>
              </a:rPr>
              <a:t>not.</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866877" y="4477305"/>
            <a:ext cx="2934465" cy="218440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72453" y1="80992" x2="76604" y2="81405"/>
                        <a14:foregroundMark x1="84528" y1="61570" x2="82642" y2="86364"/>
                        <a14:foregroundMark x1="66415" y1="63636" x2="65660" y2="78512"/>
                        <a14:foregroundMark x1="75094" y1="56198" x2="80000" y2="73140"/>
                        <a14:foregroundMark x1="82264" y1="53306" x2="78868" y2="62397"/>
                        <a14:foregroundMark x1="73208" y1="53306" x2="68679" y2="43802"/>
                        <a14:foregroundMark x1="65660" y1="68182" x2="61132" y2="74380"/>
                        <a14:foregroundMark x1="62264" y1="64876" x2="62264" y2="47107"/>
                        <a14:foregroundMark x1="64528" y1="83471" x2="64528" y2="83471"/>
                        <a14:foregroundMark x1="64528" y1="85537" x2="70189" y2="86777"/>
                        <a14:foregroundMark x1="70189" y1="92562" x2="70189" y2="92562"/>
                        <a14:foregroundMark x1="64528" y1="64050" x2="51698" y2="67769"/>
                        <a14:foregroundMark x1="92830" y1="68595" x2="92830" y2="68595"/>
                        <a14:foregroundMark x1="87170" y1="60744" x2="92830" y2="62397"/>
                        <a14:foregroundMark x1="93585" y1="59504" x2="82642" y2="59504"/>
                        <a14:foregroundMark x1="87925" y1="84298" x2="92830" y2="78512"/>
                        <a14:foregroundMark x1="80377" y1="93388" x2="86415" y2="89669"/>
                      </a14:backgroundRemoval>
                    </a14:imgEffect>
                  </a14:imgLayer>
                </a14:imgProps>
              </a:ext>
              <a:ext uri="{28A0092B-C50C-407E-A947-70E740481C1C}">
                <a14:useLocalDpi xmlns:a14="http://schemas.microsoft.com/office/drawing/2010/main" val="0"/>
              </a:ext>
            </a:extLst>
          </a:blip>
          <a:stretch>
            <a:fillRect/>
          </a:stretch>
        </p:blipFill>
        <p:spPr>
          <a:xfrm>
            <a:off x="2622611" y="4343488"/>
            <a:ext cx="2057400" cy="1878833"/>
          </a:xfrm>
          <a:prstGeom prst="rect">
            <a:avLst/>
          </a:prstGeom>
        </p:spPr>
      </p:pic>
    </p:spTree>
    <p:extLst>
      <p:ext uri="{BB962C8B-B14F-4D97-AF65-F5344CB8AC3E}">
        <p14:creationId xmlns:p14="http://schemas.microsoft.com/office/powerpoint/2010/main" val="29435292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16389" y="1318585"/>
            <a:ext cx="10071539" cy="936154"/>
          </a:xfrm>
          <a:prstGeom prst="rect">
            <a:avLst/>
          </a:prstGeom>
        </p:spPr>
        <p:txBody>
          <a:bodyPr vert="horz" wrap="square" lIns="0" tIns="12700" rIns="0" bIns="0" rtlCol="0">
            <a:spAutoFit/>
          </a:bodyPr>
          <a:lstStyle/>
          <a:p>
            <a:pPr marL="285115" marR="5080" indent="-273050">
              <a:lnSpc>
                <a:spcPct val="100000"/>
              </a:lnSpc>
              <a:spcBef>
                <a:spcPts val="100"/>
              </a:spcBef>
              <a:tabLst>
                <a:tab pos="285115" algn="l"/>
              </a:tabLst>
            </a:pPr>
            <a:r>
              <a:rPr lang="en-US" sz="2000" b="1" dirty="0">
                <a:latin typeface="Bahnschrift SemiBold" panose="020B0502040204020203" pitchFamily="34" charset="0"/>
              </a:rPr>
              <a:t>    Microsoft Defender</a:t>
            </a:r>
            <a:r>
              <a:rPr lang="en-US" sz="2000" dirty="0">
                <a:latin typeface="Bahnschrift SemiBold" panose="020B0502040204020203" pitchFamily="34" charset="0"/>
              </a:rPr>
              <a:t> is antivirus software developed by Microsoft to protect computers running Windows. It detects and removes viruses, spyware, and malware, helping to protect the operating system from infection.</a:t>
            </a:r>
            <a:endParaRPr sz="2400" dirty="0">
              <a:latin typeface="Bahnschrift SemiBold" panose="020B0502040204020203" pitchFamily="34" charset="0"/>
              <a:cs typeface="Georgia"/>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318" y="2551974"/>
            <a:ext cx="5115224" cy="3603391"/>
          </a:xfrm>
          <a:prstGeom prst="rect">
            <a:avLst/>
          </a:prstGeom>
        </p:spPr>
      </p:pic>
      <p:sp>
        <p:nvSpPr>
          <p:cNvPr id="6" name="TextBox 5">
            <a:extLst>
              <a:ext uri="{FF2B5EF4-FFF2-40B4-BE49-F238E27FC236}">
                <a16:creationId xmlns:a16="http://schemas.microsoft.com/office/drawing/2014/main" id="{8FE149B8-DC74-4ED1-A58B-92F1955971B5}"/>
              </a:ext>
            </a:extLst>
          </p:cNvPr>
          <p:cNvSpPr txBox="1"/>
          <p:nvPr/>
        </p:nvSpPr>
        <p:spPr>
          <a:xfrm>
            <a:off x="969885" y="638853"/>
            <a:ext cx="6094520" cy="523220"/>
          </a:xfrm>
          <a:prstGeom prst="rect">
            <a:avLst/>
          </a:prstGeom>
          <a:noFill/>
        </p:spPr>
        <p:txBody>
          <a:bodyPr wrap="square">
            <a:spAutoFit/>
          </a:bodyPr>
          <a:lstStyle/>
          <a:p>
            <a:pPr marL="12700">
              <a:lnSpc>
                <a:spcPct val="100000"/>
              </a:lnSpc>
              <a:spcBef>
                <a:spcPts val="100"/>
              </a:spcBef>
            </a:pPr>
            <a:r>
              <a:rPr lang="en-US" sz="2800" b="1" spc="-5" dirty="0">
                <a:solidFill>
                  <a:srgbClr val="FFFF00"/>
                </a:solidFill>
                <a:latin typeface="Segoe UI" panose="020B0502040204020203" pitchFamily="34" charset="0"/>
                <a:cs typeface="Segoe UI" panose="020B0502040204020203" pitchFamily="34" charset="0"/>
              </a:rPr>
              <a:t>What is </a:t>
            </a:r>
            <a:r>
              <a:rPr lang="en-US" sz="2800" b="1" dirty="0">
                <a:solidFill>
                  <a:srgbClr val="FFFF00"/>
                </a:solidFill>
                <a:latin typeface="Segoe UI" panose="020B0502040204020203" pitchFamily="34" charset="0"/>
                <a:cs typeface="Segoe UI" panose="020B0502040204020203" pitchFamily="34" charset="0"/>
              </a:rPr>
              <a:t>a Windows</a:t>
            </a:r>
            <a:r>
              <a:rPr lang="en-US" sz="2800" b="1" spc="-35" dirty="0">
                <a:solidFill>
                  <a:srgbClr val="FFFF00"/>
                </a:solidFill>
                <a:latin typeface="Segoe UI" panose="020B0502040204020203" pitchFamily="34" charset="0"/>
                <a:cs typeface="Segoe UI" panose="020B0502040204020203" pitchFamily="34" charset="0"/>
              </a:rPr>
              <a:t> </a:t>
            </a:r>
            <a:r>
              <a:rPr lang="en-US" sz="2800" b="1" spc="-10" dirty="0">
                <a:solidFill>
                  <a:srgbClr val="FFFF00"/>
                </a:solidFill>
                <a:latin typeface="Segoe UI" panose="020B0502040204020203" pitchFamily="34" charset="0"/>
                <a:cs typeface="Segoe UI" panose="020B0502040204020203" pitchFamily="34" charset="0"/>
              </a:rPr>
              <a:t>Defender?</a:t>
            </a:r>
            <a:endParaRPr lang="en-US" sz="2800" dirty="0">
              <a:solidFill>
                <a:srgbClr val="FFFF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3883991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894120" y="3261198"/>
            <a:ext cx="6552091"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8. Uses of Command Line Terminals in Windows 10</a:t>
            </a:r>
          </a:p>
        </p:txBody>
      </p:sp>
    </p:spTree>
    <p:extLst>
      <p:ext uri="{BB962C8B-B14F-4D97-AF65-F5344CB8AC3E}">
        <p14:creationId xmlns:p14="http://schemas.microsoft.com/office/powerpoint/2010/main" val="1779677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7876" y="594608"/>
            <a:ext cx="7949183" cy="566822"/>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FF00"/>
                </a:solidFill>
                <a:latin typeface="Segoe UI" panose="020B0502040204020203" pitchFamily="34" charset="0"/>
                <a:cs typeface="Segoe UI" panose="020B0502040204020203" pitchFamily="34" charset="0"/>
              </a:rPr>
              <a:t>What is </a:t>
            </a:r>
            <a:r>
              <a:rPr sz="3600" b="1" dirty="0">
                <a:solidFill>
                  <a:srgbClr val="FFFF00"/>
                </a:solidFill>
                <a:latin typeface="Segoe UI" panose="020B0502040204020203" pitchFamily="34" charset="0"/>
                <a:cs typeface="Segoe UI" panose="020B0502040204020203" pitchFamily="34" charset="0"/>
              </a:rPr>
              <a:t>a</a:t>
            </a:r>
            <a:r>
              <a:rPr lang="en-US" sz="3600" b="1" dirty="0">
                <a:solidFill>
                  <a:srgbClr val="FFFF00"/>
                </a:solidFill>
                <a:latin typeface="Segoe UI" panose="020B0502040204020203" pitchFamily="34" charset="0"/>
                <a:cs typeface="Segoe UI" panose="020B0502040204020203" pitchFamily="34" charset="0"/>
              </a:rPr>
              <a:t> CLI</a:t>
            </a:r>
            <a:r>
              <a:rPr sz="3600" b="1" spc="-10" dirty="0">
                <a:solidFill>
                  <a:srgbClr val="FFFF00"/>
                </a:solidFill>
                <a:latin typeface="Segoe UI" panose="020B0502040204020203" pitchFamily="34" charset="0"/>
                <a:cs typeface="Segoe UI" panose="020B0502040204020203" pitchFamily="34" charset="0"/>
              </a:rPr>
              <a:t>?</a:t>
            </a:r>
            <a:endParaRPr sz="3600" dirty="0">
              <a:solidFill>
                <a:srgbClr val="FFFF00"/>
              </a:solidFill>
              <a:latin typeface="Segoe UI" panose="020B0502040204020203" pitchFamily="34" charset="0"/>
              <a:cs typeface="Segoe UI" panose="020B0502040204020203" pitchFamily="34" charset="0"/>
            </a:endParaRPr>
          </a:p>
        </p:txBody>
      </p:sp>
      <p:sp>
        <p:nvSpPr>
          <p:cNvPr id="3" name="object 3"/>
          <p:cNvSpPr txBox="1"/>
          <p:nvPr/>
        </p:nvSpPr>
        <p:spPr>
          <a:xfrm>
            <a:off x="1091184" y="1362176"/>
            <a:ext cx="10009632" cy="1551707"/>
          </a:xfrm>
          <a:prstGeom prst="rect">
            <a:avLst/>
          </a:prstGeom>
        </p:spPr>
        <p:txBody>
          <a:bodyPr vert="horz" wrap="square" lIns="0" tIns="12700" rIns="0" bIns="0" rtlCol="0">
            <a:spAutoFit/>
          </a:bodyPr>
          <a:lstStyle/>
          <a:p>
            <a:pPr marL="285115" marR="5080" indent="-273050">
              <a:lnSpc>
                <a:spcPct val="100000"/>
              </a:lnSpc>
              <a:spcBef>
                <a:spcPts val="100"/>
              </a:spcBef>
              <a:tabLst>
                <a:tab pos="285115" algn="l"/>
              </a:tabLst>
            </a:pPr>
            <a:r>
              <a:rPr lang="en-US" sz="2000" b="1" dirty="0">
                <a:latin typeface="+mj-lt"/>
              </a:rPr>
              <a:t>   CLI</a:t>
            </a:r>
            <a:r>
              <a:rPr lang="en-US" sz="2000" dirty="0">
                <a:latin typeface="+mj-lt"/>
              </a:rPr>
              <a:t> is a command line program that accepts text input to execute operating system functions. In the 1960s, using only computer terminals, this was the only way to interact with computers. In the 1970s an 1980s, command line input was commonly used by Unix systems and PC systems like MS-DOS and Apple DOS.</a:t>
            </a:r>
            <a:endParaRPr sz="2800" dirty="0">
              <a:latin typeface="+mj-lt"/>
              <a:cs typeface="Georgia"/>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24" t="9354"/>
          <a:stretch/>
        </p:blipFill>
        <p:spPr>
          <a:xfrm>
            <a:off x="3103629" y="3429000"/>
            <a:ext cx="5984742" cy="2589859"/>
          </a:xfrm>
          <a:prstGeom prst="rect">
            <a:avLst/>
          </a:prstGeom>
        </p:spPr>
      </p:pic>
      <p:sp>
        <p:nvSpPr>
          <p:cNvPr id="6" name="Rectangle 5"/>
          <p:cNvSpPr/>
          <p:nvPr/>
        </p:nvSpPr>
        <p:spPr>
          <a:xfrm>
            <a:off x="3724780" y="4598268"/>
            <a:ext cx="1016625" cy="523220"/>
          </a:xfrm>
          <a:prstGeom prst="rect">
            <a:avLst/>
          </a:prstGeom>
        </p:spPr>
        <p:txBody>
          <a:bodyPr wrap="none">
            <a:spAutoFit/>
          </a:bodyPr>
          <a:lstStyle/>
          <a:p>
            <a:r>
              <a:rPr lang="en-US" sz="2800" b="1" dirty="0">
                <a:solidFill>
                  <a:srgbClr val="FF0000"/>
                </a:solidFill>
                <a:latin typeface="Segoe UI" panose="020B0502040204020203" pitchFamily="34" charset="0"/>
                <a:cs typeface="Segoe UI" panose="020B0502040204020203" pitchFamily="34" charset="0"/>
              </a:rPr>
              <a:t>CMD</a:t>
            </a:r>
            <a:endParaRPr lang="en-US" sz="2800" dirty="0">
              <a:solidFill>
                <a:srgbClr val="FF0000"/>
              </a:solidFill>
            </a:endParaRPr>
          </a:p>
        </p:txBody>
      </p:sp>
      <p:sp>
        <p:nvSpPr>
          <p:cNvPr id="7" name="Rectangle 6"/>
          <p:cNvSpPr/>
          <p:nvPr/>
        </p:nvSpPr>
        <p:spPr>
          <a:xfrm>
            <a:off x="6102096" y="4598268"/>
            <a:ext cx="2501006" cy="523220"/>
          </a:xfrm>
          <a:prstGeom prst="rect">
            <a:avLst/>
          </a:prstGeom>
        </p:spPr>
        <p:txBody>
          <a:bodyPr wrap="none">
            <a:spAutoFit/>
          </a:bodyPr>
          <a:lstStyle/>
          <a:p>
            <a:r>
              <a:rPr lang="en-US" sz="2800" b="1" dirty="0">
                <a:solidFill>
                  <a:srgbClr val="FF0000"/>
                </a:solidFill>
                <a:latin typeface="Segoe UI" panose="020B0502040204020203" pitchFamily="34" charset="0"/>
                <a:cs typeface="Segoe UI" panose="020B0502040204020203" pitchFamily="34" charset="0"/>
              </a:rPr>
              <a:t>POWERSHELL</a:t>
            </a:r>
            <a:endParaRPr lang="en-US" sz="2800" dirty="0">
              <a:solidFill>
                <a:srgbClr val="FF0000"/>
              </a:solidFill>
            </a:endParaRPr>
          </a:p>
        </p:txBody>
      </p:sp>
    </p:spTree>
    <p:extLst>
      <p:ext uri="{BB962C8B-B14F-4D97-AF65-F5344CB8AC3E}">
        <p14:creationId xmlns:p14="http://schemas.microsoft.com/office/powerpoint/2010/main" val="162861047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515CDA-1CD2-4E0D-AD17-52F5C44D4670}"/>
              </a:ext>
            </a:extLst>
          </p:cNvPr>
          <p:cNvSpPr/>
          <p:nvPr/>
        </p:nvSpPr>
        <p:spPr>
          <a:xfrm>
            <a:off x="4976531" y="660511"/>
            <a:ext cx="1494320" cy="769441"/>
          </a:xfrm>
          <a:prstGeom prst="rect">
            <a:avLst/>
          </a:prstGeom>
        </p:spPr>
        <p:txBody>
          <a:bodyPr wrap="none">
            <a:spAutoFit/>
          </a:bodyPr>
          <a:lstStyle/>
          <a:p>
            <a:r>
              <a:rPr lang="en-US" sz="4400" b="1" dirty="0">
                <a:solidFill>
                  <a:srgbClr val="FFFF00"/>
                </a:solidFill>
                <a:latin typeface="Segoe UI" panose="020B0502040204020203" pitchFamily="34" charset="0"/>
                <a:cs typeface="Segoe UI" panose="020B0502040204020203" pitchFamily="34" charset="0"/>
              </a:rPr>
              <a:t>CMD</a:t>
            </a:r>
            <a:endParaRPr lang="en-US" sz="4400" dirty="0">
              <a:solidFill>
                <a:srgbClr val="FFFF00"/>
              </a:solidFill>
            </a:endParaRPr>
          </a:p>
        </p:txBody>
      </p:sp>
      <p:pic>
        <p:nvPicPr>
          <p:cNvPr id="11" name="Picture 10">
            <a:extLst>
              <a:ext uri="{FF2B5EF4-FFF2-40B4-BE49-F238E27FC236}">
                <a16:creationId xmlns:a16="http://schemas.microsoft.com/office/drawing/2014/main" id="{D7E2A83E-1A65-4CA2-93CA-A45C41D9387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98648" y="1684512"/>
            <a:ext cx="6982704" cy="3743536"/>
          </a:xfrm>
          <a:prstGeom prst="rect">
            <a:avLst/>
          </a:prstGeom>
        </p:spPr>
      </p:pic>
    </p:spTree>
    <p:extLst>
      <p:ext uri="{BB962C8B-B14F-4D97-AF65-F5344CB8AC3E}">
        <p14:creationId xmlns:p14="http://schemas.microsoft.com/office/powerpoint/2010/main" val="1891448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587F4F-D31F-49A2-980A-845A12093A69}"/>
              </a:ext>
            </a:extLst>
          </p:cNvPr>
          <p:cNvSpPr/>
          <p:nvPr/>
        </p:nvSpPr>
        <p:spPr>
          <a:xfrm>
            <a:off x="4230330" y="736482"/>
            <a:ext cx="3820277" cy="769441"/>
          </a:xfrm>
          <a:prstGeom prst="rect">
            <a:avLst/>
          </a:prstGeom>
        </p:spPr>
        <p:txBody>
          <a:bodyPr wrap="none">
            <a:spAutoFit/>
          </a:bodyPr>
          <a:lstStyle/>
          <a:p>
            <a:r>
              <a:rPr lang="en-US" sz="4400" b="1" dirty="0">
                <a:solidFill>
                  <a:srgbClr val="FFFF00"/>
                </a:solidFill>
                <a:latin typeface="Segoe UI" panose="020B0502040204020203" pitchFamily="34" charset="0"/>
                <a:cs typeface="Segoe UI" panose="020B0502040204020203" pitchFamily="34" charset="0"/>
              </a:rPr>
              <a:t>POWERSHELL</a:t>
            </a:r>
            <a:endParaRPr lang="en-US" sz="4400" dirty="0">
              <a:solidFill>
                <a:srgbClr val="FFFF00"/>
              </a:solidFill>
            </a:endParaRPr>
          </a:p>
        </p:txBody>
      </p:sp>
      <p:pic>
        <p:nvPicPr>
          <p:cNvPr id="5" name="Picture 4">
            <a:extLst>
              <a:ext uri="{FF2B5EF4-FFF2-40B4-BE49-F238E27FC236}">
                <a16:creationId xmlns:a16="http://schemas.microsoft.com/office/drawing/2014/main" id="{B9F37B99-BB32-4789-92CE-541488F37E8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73439" y="1794260"/>
            <a:ext cx="6507934" cy="3799226"/>
          </a:xfrm>
          <a:prstGeom prst="rect">
            <a:avLst/>
          </a:prstGeom>
        </p:spPr>
      </p:pic>
    </p:spTree>
    <p:extLst>
      <p:ext uri="{BB962C8B-B14F-4D97-AF65-F5344CB8AC3E}">
        <p14:creationId xmlns:p14="http://schemas.microsoft.com/office/powerpoint/2010/main" val="4157230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778711" y="3261198"/>
            <a:ext cx="6853560" cy="470000"/>
          </a:xfrm>
          <a:prstGeom prst="rect">
            <a:avLst/>
          </a:prstGeom>
          <a:noFill/>
        </p:spPr>
        <p:txBody>
          <a:bodyPr wrap="square">
            <a:spAutoFit/>
          </a:bodyPr>
          <a:lstStyle/>
          <a:p>
            <a:pPr marR="0" lvl="0" algn="l">
              <a:lnSpc>
                <a:spcPct val="107000"/>
              </a:lnSpc>
              <a:spcBef>
                <a:spcPts val="0"/>
              </a:spcBef>
              <a:spcAft>
                <a:spcPts val="0"/>
              </a:spcAft>
            </a:pPr>
            <a:r>
              <a:rPr lang="en-US" sz="2400" dirty="0">
                <a:latin typeface="Calibri" panose="020F0502020204030204" pitchFamily="34" charset="0"/>
                <a:ea typeface="Calibri" panose="020F0502020204030204" pitchFamily="34" charset="0"/>
                <a:cs typeface="Times New Roman" panose="02020603050405020304" pitchFamily="18" charset="0"/>
              </a:rPr>
              <a:t>9. </a:t>
            </a:r>
            <a:r>
              <a:rPr lang="en-US" sz="2400" dirty="0">
                <a:effectLst/>
                <a:latin typeface="Calibri" panose="020F0502020204030204" pitchFamily="34" charset="0"/>
                <a:ea typeface="Calibri" panose="020F0502020204030204" pitchFamily="34" charset="0"/>
                <a:cs typeface="Times New Roman" panose="02020603050405020304" pitchFamily="18" charset="0"/>
              </a:rPr>
              <a:t>Disk Defragmentation &amp; Disk Cleanup Utilities in OS</a:t>
            </a:r>
          </a:p>
        </p:txBody>
      </p:sp>
    </p:spTree>
    <p:extLst>
      <p:ext uri="{BB962C8B-B14F-4D97-AF65-F5344CB8AC3E}">
        <p14:creationId xmlns:p14="http://schemas.microsoft.com/office/powerpoint/2010/main" val="1072364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5649" y="545535"/>
            <a:ext cx="4914053" cy="536044"/>
          </a:xfrm>
          <a:prstGeom prst="rect">
            <a:avLst/>
          </a:prstGeom>
        </p:spPr>
        <p:txBody>
          <a:bodyPr vert="horz" wrap="square" lIns="0" tIns="12700" rIns="0" bIns="0" rtlCol="0">
            <a:spAutoFit/>
          </a:bodyPr>
          <a:lstStyle/>
          <a:p>
            <a:pPr marL="12700" algn="l">
              <a:lnSpc>
                <a:spcPct val="100000"/>
              </a:lnSpc>
              <a:spcBef>
                <a:spcPts val="100"/>
              </a:spcBef>
            </a:pPr>
            <a:r>
              <a:rPr spc="-5" dirty="0">
                <a:solidFill>
                  <a:srgbClr val="FFFF00"/>
                </a:solidFill>
                <a:latin typeface="Bahnschrift" panose="020B0502040204020203" pitchFamily="34" charset="0"/>
              </a:rPr>
              <a:t>INT</a:t>
            </a:r>
            <a:r>
              <a:rPr dirty="0">
                <a:solidFill>
                  <a:srgbClr val="FFFF00"/>
                </a:solidFill>
                <a:latin typeface="Bahnschrift" panose="020B0502040204020203" pitchFamily="34" charset="0"/>
              </a:rPr>
              <a:t>R</a:t>
            </a:r>
            <a:r>
              <a:rPr spc="-5" dirty="0">
                <a:solidFill>
                  <a:srgbClr val="FFFF00"/>
                </a:solidFill>
                <a:latin typeface="Bahnschrift" panose="020B0502040204020203" pitchFamily="34" charset="0"/>
              </a:rPr>
              <a:t>ODUCT</a:t>
            </a:r>
            <a:r>
              <a:rPr dirty="0">
                <a:solidFill>
                  <a:srgbClr val="FFFF00"/>
                </a:solidFill>
                <a:latin typeface="Bahnschrift" panose="020B0502040204020203" pitchFamily="34" charset="0"/>
              </a:rPr>
              <a:t>I</a:t>
            </a:r>
            <a:r>
              <a:rPr spc="-5" dirty="0">
                <a:solidFill>
                  <a:srgbClr val="FFFF00"/>
                </a:solidFill>
                <a:latin typeface="Bahnschrift" panose="020B0502040204020203" pitchFamily="34" charset="0"/>
              </a:rPr>
              <a:t>ON</a:t>
            </a:r>
          </a:p>
        </p:txBody>
      </p:sp>
      <p:sp>
        <p:nvSpPr>
          <p:cNvPr id="3" name="object 3"/>
          <p:cNvSpPr txBox="1"/>
          <p:nvPr/>
        </p:nvSpPr>
        <p:spPr>
          <a:xfrm>
            <a:off x="266700" y="1329431"/>
            <a:ext cx="11658600" cy="3362459"/>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400" b="1" dirty="0">
                <a:solidFill>
                  <a:srgbClr val="00B0F0"/>
                </a:solidFill>
                <a:effectLst>
                  <a:outerShdw blurRad="38100" dist="38100" dir="2700000" algn="tl">
                    <a:srgbClr val="000000">
                      <a:alpha val="43137"/>
                    </a:srgbClr>
                  </a:outerShdw>
                </a:effectLst>
                <a:latin typeface="Bahnschrift" panose="020B0502040204020203" pitchFamily="34" charset="0"/>
              </a:rPr>
              <a:t>Defragmentation </a:t>
            </a:r>
            <a:r>
              <a:rPr lang="en-US" sz="2400" b="1" dirty="0">
                <a:effectLst>
                  <a:outerShdw blurRad="38100" dist="38100" dir="2700000" algn="tl">
                    <a:srgbClr val="000000">
                      <a:alpha val="43137"/>
                    </a:srgbClr>
                  </a:outerShdw>
                </a:effectLst>
                <a:latin typeface="Bahnschrift" panose="020B0502040204020203" pitchFamily="34" charset="0"/>
              </a:rPr>
              <a:t>:-</a:t>
            </a:r>
            <a:r>
              <a:rPr lang="en-US" sz="2400" dirty="0">
                <a:latin typeface="Bahnschrift" panose="020B0502040204020203" pitchFamily="34" charset="0"/>
              </a:rPr>
              <a:t> is like cleaning house for your server or PC, it picks up all of the pieces of data that are spread across your hard drive and puts them back together again. Why is defragmentation important? Because every computer suffers from the constant growth of fragmentation and if you don’t clean house, your server or PC suffers.</a:t>
            </a:r>
          </a:p>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endParaRPr lang="en-US" sz="2400" dirty="0">
              <a:latin typeface="Bahnschrift" panose="020B0502040204020203" pitchFamily="34" charset="0"/>
              <a:cs typeface="Georgia"/>
            </a:endParaRPr>
          </a:p>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400" b="1" dirty="0">
                <a:solidFill>
                  <a:srgbClr val="00B0F0"/>
                </a:solidFill>
                <a:effectLst>
                  <a:outerShdw blurRad="38100" dist="38100" dir="2700000" algn="tl">
                    <a:srgbClr val="000000">
                      <a:alpha val="43137"/>
                    </a:srgbClr>
                  </a:outerShdw>
                </a:effectLst>
                <a:latin typeface="Bahnschrift" panose="020B0502040204020203" pitchFamily="34" charset="0"/>
              </a:rPr>
              <a:t>Disk fragmentation </a:t>
            </a:r>
            <a:r>
              <a:rPr lang="en-US" sz="2400" b="1" dirty="0">
                <a:effectLst>
                  <a:outerShdw blurRad="38100" dist="38100" dir="2700000" algn="tl">
                    <a:srgbClr val="000000">
                      <a:alpha val="43137"/>
                    </a:srgbClr>
                  </a:outerShdw>
                </a:effectLst>
                <a:latin typeface="Bahnschrift" panose="020B0502040204020203" pitchFamily="34" charset="0"/>
              </a:rPr>
              <a:t>:-</a:t>
            </a:r>
            <a:r>
              <a:rPr lang="en-US" sz="2400" dirty="0">
                <a:latin typeface="Bahnschrift" panose="020B0502040204020203" pitchFamily="34" charset="0"/>
              </a:rPr>
              <a:t> occurs when a file is broken up into pieces to fit on the disk. Because files are constantly being written, deleted and resized, fragmentation is a natural occurrence.</a:t>
            </a:r>
            <a:endParaRPr sz="2400" dirty="0">
              <a:latin typeface="Bahnschrift" panose="020B0502040204020203" pitchFamily="34" charset="0"/>
              <a:cs typeface="Georgia"/>
            </a:endParaRPr>
          </a:p>
        </p:txBody>
      </p:sp>
      <p:pic>
        <p:nvPicPr>
          <p:cNvPr id="5" name="Picture 4">
            <a:extLst>
              <a:ext uri="{FF2B5EF4-FFF2-40B4-BE49-F238E27FC236}">
                <a16:creationId xmlns:a16="http://schemas.microsoft.com/office/drawing/2014/main" id="{0396E0AF-0187-411E-B480-32512C04A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5725" y="4851646"/>
            <a:ext cx="1488489" cy="1488489"/>
          </a:xfrm>
          <a:prstGeom prst="rect">
            <a:avLst/>
          </a:prstGeom>
        </p:spPr>
      </p:pic>
    </p:spTree>
    <p:extLst>
      <p:ext uri="{BB962C8B-B14F-4D97-AF65-F5344CB8AC3E}">
        <p14:creationId xmlns:p14="http://schemas.microsoft.com/office/powerpoint/2010/main" val="3281022353"/>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43" y="816746"/>
            <a:ext cx="8808676" cy="5087628"/>
          </a:xfrm>
          <a:prstGeom prst="rect">
            <a:avLst/>
          </a:prstGeom>
        </p:spPr>
      </p:pic>
    </p:spTree>
    <p:extLst>
      <p:ext uri="{BB962C8B-B14F-4D97-AF65-F5344CB8AC3E}">
        <p14:creationId xmlns:p14="http://schemas.microsoft.com/office/powerpoint/2010/main" val="1018180583"/>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2484" y="483392"/>
            <a:ext cx="4914053" cy="536044"/>
          </a:xfrm>
          <a:prstGeom prst="rect">
            <a:avLst/>
          </a:prstGeom>
        </p:spPr>
        <p:txBody>
          <a:bodyPr vert="horz" wrap="square" lIns="0" tIns="12700" rIns="0" bIns="0" rtlCol="0">
            <a:spAutoFit/>
          </a:bodyPr>
          <a:lstStyle/>
          <a:p>
            <a:pPr marL="12700" algn="l">
              <a:lnSpc>
                <a:spcPct val="100000"/>
              </a:lnSpc>
              <a:spcBef>
                <a:spcPts val="100"/>
              </a:spcBef>
            </a:pPr>
            <a:r>
              <a:rPr spc="-5" dirty="0">
                <a:solidFill>
                  <a:srgbClr val="FFFF00"/>
                </a:solidFill>
                <a:latin typeface="Segoe UI Semibold" panose="020B0702040204020203" pitchFamily="34" charset="0"/>
                <a:cs typeface="Segoe UI Semibold" panose="020B0702040204020203" pitchFamily="34" charset="0"/>
              </a:rPr>
              <a:t>INT</a:t>
            </a:r>
            <a:r>
              <a:rPr dirty="0">
                <a:solidFill>
                  <a:srgbClr val="FFFF00"/>
                </a:solidFill>
                <a:latin typeface="Segoe UI Semibold" panose="020B0702040204020203" pitchFamily="34" charset="0"/>
                <a:cs typeface="Segoe UI Semibold" panose="020B0702040204020203" pitchFamily="34" charset="0"/>
              </a:rPr>
              <a:t>R</a:t>
            </a:r>
            <a:r>
              <a:rPr spc="-5" dirty="0">
                <a:solidFill>
                  <a:srgbClr val="FFFF00"/>
                </a:solidFill>
                <a:latin typeface="Segoe UI Semibold" panose="020B0702040204020203" pitchFamily="34" charset="0"/>
                <a:cs typeface="Segoe UI Semibold" panose="020B0702040204020203" pitchFamily="34" charset="0"/>
              </a:rPr>
              <a:t>ODUCT</a:t>
            </a:r>
            <a:r>
              <a:rPr dirty="0">
                <a:solidFill>
                  <a:srgbClr val="FFFF00"/>
                </a:solidFill>
                <a:latin typeface="Segoe UI Semibold" panose="020B0702040204020203" pitchFamily="34" charset="0"/>
                <a:cs typeface="Segoe UI Semibold" panose="020B0702040204020203" pitchFamily="34" charset="0"/>
              </a:rPr>
              <a:t>I</a:t>
            </a:r>
            <a:r>
              <a:rPr spc="-5" dirty="0">
                <a:solidFill>
                  <a:srgbClr val="FFFF00"/>
                </a:solidFill>
                <a:latin typeface="Segoe UI Semibold" panose="020B0702040204020203" pitchFamily="34" charset="0"/>
                <a:cs typeface="Segoe UI Semibold" panose="020B0702040204020203" pitchFamily="34" charset="0"/>
              </a:rPr>
              <a:t>ON</a:t>
            </a:r>
          </a:p>
        </p:txBody>
      </p:sp>
      <p:sp>
        <p:nvSpPr>
          <p:cNvPr id="3" name="object 3"/>
          <p:cNvSpPr txBox="1"/>
          <p:nvPr/>
        </p:nvSpPr>
        <p:spPr>
          <a:xfrm>
            <a:off x="189390" y="1378999"/>
            <a:ext cx="11658600" cy="2241639"/>
          </a:xfrm>
          <a:prstGeom prst="rect">
            <a:avLst/>
          </a:prstGeom>
        </p:spPr>
        <p:txBody>
          <a:bodyPr vert="horz" wrap="square" lIns="0" tIns="12700" rIns="0" bIns="0" rtlCol="0">
            <a:spAutoFit/>
          </a:bodyPr>
          <a:lstStyle/>
          <a:p>
            <a:pPr marL="469265" marR="126364" indent="-457200">
              <a:spcBef>
                <a:spcPts val="100"/>
              </a:spcBef>
              <a:buClr>
                <a:schemeClr val="bg1"/>
              </a:buClr>
              <a:buSzPct val="85416"/>
              <a:buFont typeface="Arial" panose="020B0604020202020204" pitchFamily="34" charset="0"/>
              <a:buChar char="•"/>
              <a:tabLst>
                <a:tab pos="285115" algn="l"/>
                <a:tab pos="285750" algn="l"/>
              </a:tabLst>
            </a:pPr>
            <a:r>
              <a:rPr lang="en-US" sz="2400" spc="-5" dirty="0">
                <a:latin typeface="Bahnschrift" panose="020B0502040204020203" pitchFamily="34" charset="0"/>
              </a:rPr>
              <a:t>Disk Cleanup </a:t>
            </a:r>
            <a:r>
              <a:rPr lang="en-US" sz="2400" dirty="0">
                <a:latin typeface="Bahnschrift" panose="020B0502040204020203" pitchFamily="34" charset="0"/>
              </a:rPr>
              <a:t>is a </a:t>
            </a:r>
            <a:r>
              <a:rPr lang="en-US" sz="2400" b="1" spc="-10" dirty="0">
                <a:latin typeface="Bahnschrift" panose="020B0502040204020203" pitchFamily="34" charset="0"/>
                <a:cs typeface="Carlito"/>
              </a:rPr>
              <a:t>Windows </a:t>
            </a:r>
            <a:r>
              <a:rPr lang="en-US" sz="2400" spc="-10" dirty="0">
                <a:latin typeface="Bahnschrift" panose="020B0502040204020203" pitchFamily="34" charset="0"/>
              </a:rPr>
              <a:t>maintenance  </a:t>
            </a:r>
            <a:r>
              <a:rPr lang="en-US" sz="2400" spc="-35" dirty="0">
                <a:latin typeface="Bahnschrift" panose="020B0502040204020203" pitchFamily="34" charset="0"/>
              </a:rPr>
              <a:t>utility. </a:t>
            </a:r>
            <a:r>
              <a:rPr lang="en-US" sz="2400" spc="-5" dirty="0">
                <a:latin typeface="Bahnschrift" panose="020B0502040204020203" pitchFamily="34" charset="0"/>
              </a:rPr>
              <a:t>This utility </a:t>
            </a:r>
            <a:r>
              <a:rPr lang="en-US" sz="2400" dirty="0">
                <a:latin typeface="Bahnschrift" panose="020B0502040204020203" pitchFamily="34" charset="0"/>
              </a:rPr>
              <a:t>is </a:t>
            </a:r>
            <a:r>
              <a:rPr lang="en-US" sz="2400" spc="-5" dirty="0">
                <a:latin typeface="Bahnschrift" panose="020B0502040204020203" pitchFamily="34" charset="0"/>
              </a:rPr>
              <a:t>designed </a:t>
            </a:r>
            <a:r>
              <a:rPr lang="en-US" sz="2400" spc="-20" dirty="0">
                <a:latin typeface="Bahnschrift" panose="020B0502040204020203" pitchFamily="34" charset="0"/>
              </a:rPr>
              <a:t>to </a:t>
            </a:r>
            <a:r>
              <a:rPr lang="en-US" sz="2400" spc="-10" dirty="0">
                <a:latin typeface="Bahnschrift" panose="020B0502040204020203" pitchFamily="34" charset="0"/>
              </a:rPr>
              <a:t>free </a:t>
            </a:r>
            <a:r>
              <a:rPr lang="en-US" sz="2400" dirty="0">
                <a:latin typeface="Bahnschrift" panose="020B0502040204020203" pitchFamily="34" charset="0"/>
              </a:rPr>
              <a:t>up </a:t>
            </a:r>
            <a:r>
              <a:rPr lang="en-US" sz="2400" spc="-5" dirty="0">
                <a:latin typeface="Bahnschrift" panose="020B0502040204020203" pitchFamily="34" charset="0"/>
              </a:rPr>
              <a:t>disk  space on </a:t>
            </a:r>
            <a:r>
              <a:rPr lang="en-US" sz="2400" dirty="0">
                <a:latin typeface="Bahnschrift" panose="020B0502040204020203" pitchFamily="34" charset="0"/>
              </a:rPr>
              <a:t>a </a:t>
            </a:r>
            <a:r>
              <a:rPr lang="en-US" sz="2400" spc="-15" dirty="0">
                <a:latin typeface="Bahnschrift" panose="020B0502040204020203" pitchFamily="34" charset="0"/>
              </a:rPr>
              <a:t>computer hard </a:t>
            </a:r>
            <a:r>
              <a:rPr lang="en-US" sz="2400" spc="-10" dirty="0">
                <a:latin typeface="Bahnschrift" panose="020B0502040204020203" pitchFamily="34" charset="0"/>
              </a:rPr>
              <a:t>drive. </a:t>
            </a:r>
            <a:r>
              <a:rPr lang="en-US" sz="2400" spc="-5" dirty="0">
                <a:latin typeface="Bahnschrift" panose="020B0502040204020203" pitchFamily="34" charset="0"/>
              </a:rPr>
              <a:t>The </a:t>
            </a:r>
            <a:r>
              <a:rPr lang="en-US" sz="2400" spc="-30" dirty="0">
                <a:latin typeface="Bahnschrift" panose="020B0502040204020203" pitchFamily="34" charset="0"/>
              </a:rPr>
              <a:t>way </a:t>
            </a:r>
            <a:r>
              <a:rPr lang="en-US" sz="2400" spc="-10" dirty="0">
                <a:latin typeface="Bahnschrift" panose="020B0502040204020203" pitchFamily="34" charset="0"/>
              </a:rPr>
              <a:t>Disk  </a:t>
            </a:r>
            <a:r>
              <a:rPr lang="en-US" sz="2400" spc="-5" dirty="0">
                <a:latin typeface="Bahnschrift" panose="020B0502040204020203" pitchFamily="34" charset="0"/>
              </a:rPr>
              <a:t>Cleanup </a:t>
            </a:r>
            <a:r>
              <a:rPr lang="en-US" sz="2400" spc="-15" dirty="0">
                <a:latin typeface="Bahnschrift" panose="020B0502040204020203" pitchFamily="34" charset="0"/>
              </a:rPr>
              <a:t>works </a:t>
            </a:r>
            <a:r>
              <a:rPr lang="en-US" sz="2400" dirty="0">
                <a:latin typeface="Bahnschrift" panose="020B0502040204020203" pitchFamily="34" charset="0"/>
              </a:rPr>
              <a:t>is </a:t>
            </a:r>
            <a:r>
              <a:rPr lang="en-US" sz="2400" spc="-5" dirty="0">
                <a:latin typeface="Bahnschrift" panose="020B0502040204020203" pitchFamily="34" charset="0"/>
              </a:rPr>
              <a:t>by </a:t>
            </a:r>
            <a:r>
              <a:rPr lang="en-US" sz="2400" b="1" spc="-5" dirty="0">
                <a:latin typeface="Bahnschrift" panose="020B0502040204020203" pitchFamily="34" charset="0"/>
                <a:cs typeface="Carlito"/>
              </a:rPr>
              <a:t>scanning </a:t>
            </a:r>
            <a:r>
              <a:rPr lang="en-US" sz="2400" b="1" dirty="0">
                <a:latin typeface="Bahnschrift" panose="020B0502040204020203" pitchFamily="34" charset="0"/>
                <a:cs typeface="Carlito"/>
              </a:rPr>
              <a:t>and </a:t>
            </a:r>
            <a:r>
              <a:rPr lang="en-US" sz="2400" b="1" spc="-5" dirty="0">
                <a:latin typeface="Bahnschrift" panose="020B0502040204020203" pitchFamily="34" charset="0"/>
                <a:cs typeface="Carlito"/>
              </a:rPr>
              <a:t>analyzing  </a:t>
            </a:r>
            <a:r>
              <a:rPr lang="en-US" sz="2400" dirty="0">
                <a:latin typeface="Bahnschrift" panose="020B0502040204020203" pitchFamily="34" charset="0"/>
              </a:rPr>
              <a:t>the </a:t>
            </a:r>
            <a:r>
              <a:rPr lang="en-US" sz="2400" b="1" spc="-10" dirty="0">
                <a:latin typeface="Bahnschrift" panose="020B0502040204020203" pitchFamily="34" charset="0"/>
                <a:cs typeface="Carlito"/>
              </a:rPr>
              <a:t>hard </a:t>
            </a:r>
            <a:r>
              <a:rPr lang="en-US" sz="2400" b="1" spc="-5" dirty="0">
                <a:latin typeface="Bahnschrift" panose="020B0502040204020203" pitchFamily="34" charset="0"/>
                <a:cs typeface="Carlito"/>
              </a:rPr>
              <a:t>drive </a:t>
            </a:r>
            <a:r>
              <a:rPr lang="en-US" sz="2400" spc="-20" dirty="0">
                <a:latin typeface="Bahnschrift" panose="020B0502040204020203" pitchFamily="34" charset="0"/>
              </a:rPr>
              <a:t>to </a:t>
            </a:r>
            <a:r>
              <a:rPr lang="en-US" sz="2400" spc="-5" dirty="0">
                <a:latin typeface="Bahnschrift" panose="020B0502040204020203" pitchFamily="34" charset="0"/>
              </a:rPr>
              <a:t>see </a:t>
            </a:r>
            <a:r>
              <a:rPr lang="en-US" sz="2400" dirty="0">
                <a:latin typeface="Bahnschrift" panose="020B0502040204020203" pitchFamily="34" charset="0"/>
              </a:rPr>
              <a:t>if </a:t>
            </a:r>
            <a:r>
              <a:rPr lang="en-US" sz="2400" spc="-10" dirty="0">
                <a:latin typeface="Bahnschrift" panose="020B0502040204020203" pitchFamily="34" charset="0"/>
              </a:rPr>
              <a:t>there </a:t>
            </a:r>
            <a:r>
              <a:rPr lang="en-US" sz="2400" spc="-15" dirty="0">
                <a:latin typeface="Bahnschrift" panose="020B0502040204020203" pitchFamily="34" charset="0"/>
              </a:rPr>
              <a:t>are </a:t>
            </a:r>
            <a:r>
              <a:rPr lang="en-US" sz="2400" spc="-5" dirty="0">
                <a:latin typeface="Bahnschrift" panose="020B0502040204020203" pitchFamily="34" charset="0"/>
              </a:rPr>
              <a:t>files that </a:t>
            </a:r>
            <a:r>
              <a:rPr lang="en-US" sz="2400" spc="-15" dirty="0">
                <a:latin typeface="Bahnschrift" panose="020B0502040204020203" pitchFamily="34" charset="0"/>
              </a:rPr>
              <a:t>are  </a:t>
            </a:r>
            <a:r>
              <a:rPr lang="en-US" sz="2400" spc="-5" dirty="0">
                <a:latin typeface="Bahnschrift" panose="020B0502040204020203" pitchFamily="34" charset="0"/>
              </a:rPr>
              <a:t>no longer needed. Disk Cleanup </a:t>
            </a:r>
            <a:r>
              <a:rPr lang="en-US" sz="2400" dirty="0">
                <a:latin typeface="Bahnschrift" panose="020B0502040204020203" pitchFamily="34" charset="0"/>
              </a:rPr>
              <a:t>then </a:t>
            </a:r>
            <a:r>
              <a:rPr lang="en-US" sz="2400" b="1" spc="-15" dirty="0">
                <a:latin typeface="Bahnschrift" panose="020B0502040204020203" pitchFamily="34" charset="0"/>
                <a:cs typeface="Carlito"/>
              </a:rPr>
              <a:t>removes  </a:t>
            </a:r>
            <a:r>
              <a:rPr lang="en-US" sz="2400" dirty="0">
                <a:latin typeface="Bahnschrift" panose="020B0502040204020203" pitchFamily="34" charset="0"/>
              </a:rPr>
              <a:t>the </a:t>
            </a:r>
            <a:r>
              <a:rPr lang="en-US" sz="2400" b="1" spc="-5" dirty="0">
                <a:latin typeface="Bahnschrift" panose="020B0502040204020203" pitchFamily="34" charset="0"/>
                <a:cs typeface="Carlito"/>
              </a:rPr>
              <a:t>unnecessary files </a:t>
            </a:r>
            <a:r>
              <a:rPr lang="en-US" sz="2400" dirty="0">
                <a:latin typeface="Bahnschrift" panose="020B0502040204020203" pitchFamily="34" charset="0"/>
              </a:rPr>
              <a:t>and </a:t>
            </a:r>
            <a:r>
              <a:rPr lang="en-US" sz="2400" b="1" spc="-10" dirty="0">
                <a:latin typeface="Bahnschrift" panose="020B0502040204020203" pitchFamily="34" charset="0"/>
                <a:cs typeface="Carlito"/>
              </a:rPr>
              <a:t>frees </a:t>
            </a:r>
            <a:r>
              <a:rPr lang="en-US" sz="2400" b="1" spc="-5" dirty="0">
                <a:latin typeface="Bahnschrift" panose="020B0502040204020203" pitchFamily="34" charset="0"/>
                <a:cs typeface="Carlito"/>
              </a:rPr>
              <a:t>up </a:t>
            </a:r>
            <a:r>
              <a:rPr lang="en-US" sz="2400" spc="-10" dirty="0">
                <a:latin typeface="Bahnschrift" panose="020B0502040204020203" pitchFamily="34" charset="0"/>
              </a:rPr>
              <a:t>more  available</a:t>
            </a:r>
            <a:r>
              <a:rPr lang="en-US" sz="2400" spc="-5" dirty="0">
                <a:latin typeface="Bahnschrift" panose="020B0502040204020203" pitchFamily="34" charset="0"/>
              </a:rPr>
              <a:t> </a:t>
            </a:r>
            <a:r>
              <a:rPr lang="en-US" sz="2400" b="1" dirty="0">
                <a:latin typeface="Bahnschrift" panose="020B0502040204020203" pitchFamily="34" charset="0"/>
                <a:cs typeface="Carlito"/>
              </a:rPr>
              <a:t>space</a:t>
            </a:r>
            <a:r>
              <a:rPr lang="en-US" sz="2400" dirty="0">
                <a:latin typeface="Bahnschrift" panose="020B0502040204020203" pitchFamily="34" charset="0"/>
              </a:rPr>
              <a:t>.</a:t>
            </a:r>
          </a:p>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endParaRPr lang="en-US" sz="2400" dirty="0">
              <a:latin typeface="Bahnschrift" panose="020B0502040204020203" pitchFamily="34" charset="0"/>
              <a:cs typeface="Georgia"/>
            </a:endParaRPr>
          </a:p>
        </p:txBody>
      </p:sp>
      <p:pic>
        <p:nvPicPr>
          <p:cNvPr id="6" name="Picture 5">
            <a:extLst>
              <a:ext uri="{FF2B5EF4-FFF2-40B4-BE49-F238E27FC236}">
                <a16:creationId xmlns:a16="http://schemas.microsoft.com/office/drawing/2014/main" id="{F1E6F007-0F35-4AAC-AA56-8E4BF5DD8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0" y="4495799"/>
            <a:ext cx="2133600" cy="2133600"/>
          </a:xfrm>
          <a:prstGeom prst="rect">
            <a:avLst/>
          </a:prstGeom>
        </p:spPr>
      </p:pic>
      <p:pic>
        <p:nvPicPr>
          <p:cNvPr id="7" name="Picture 6">
            <a:extLst>
              <a:ext uri="{FF2B5EF4-FFF2-40B4-BE49-F238E27FC236}">
                <a16:creationId xmlns:a16="http://schemas.microsoft.com/office/drawing/2014/main" id="{45E8CCC7-C518-4EC1-AC77-6F01581FD8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1" y="4837215"/>
            <a:ext cx="1447800" cy="1447800"/>
          </a:xfrm>
          <a:prstGeom prst="rect">
            <a:avLst/>
          </a:prstGeom>
        </p:spPr>
      </p:pic>
    </p:spTree>
    <p:extLst>
      <p:ext uri="{BB962C8B-B14F-4D97-AF65-F5344CB8AC3E}">
        <p14:creationId xmlns:p14="http://schemas.microsoft.com/office/powerpoint/2010/main" val="2221736743"/>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accel="50000" decel="50000" fill="hold" nodeType="clickEffect">
                                  <p:stCondLst>
                                    <p:cond delay="0"/>
                                  </p:stCondLst>
                                  <p:childTnLst>
                                    <p:animMotion origin="layout" path="M 0.00443 -0.04444 L 0.15144 -0.22245 C 0.18204 -0.26204 0.228 -0.28287 0.27657 -0.28287 C 0.33139 -0.28287 0.3754 -0.26204 0.40599 -0.22245 L 0.55339 -0.04444 " pathEditMode="relative" rAng="0" ptsTypes="AAAAA">
                                      <p:cBhvr>
                                        <p:cTn id="6" dur="2000" fill="hold"/>
                                        <p:tgtEl>
                                          <p:spTgt spid="7"/>
                                        </p:tgtEl>
                                        <p:attrNameLst>
                                          <p:attrName>ppt_x</p:attrName>
                                          <p:attrName>ppt_y</p:attrName>
                                        </p:attrNameLst>
                                      </p:cBhvr>
                                      <p:rCtr x="27448" y="-11921"/>
                                    </p:animMotion>
                                  </p:childTnLst>
                                  <p:subTnLst>
                                    <p:set>
                                      <p:cBhvr override="childStyle">
                                        <p:cTn dur="1" fill="hold" display="0" masterRel="sameClick" afterEffect="1">
                                          <p:stCondLst>
                                            <p:cond evt="end" delay="0">
                                              <p:tn val="5"/>
                                            </p:cond>
                                          </p:stCondLst>
                                        </p:cTn>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599" y="684320"/>
            <a:ext cx="4240107" cy="566822"/>
          </a:xfrm>
          <a:prstGeom prst="rect">
            <a:avLst/>
          </a:prstGeom>
        </p:spPr>
        <p:txBody>
          <a:bodyPr vert="horz" wrap="square" lIns="0" tIns="12700" rIns="0" bIns="0" rtlCol="0">
            <a:spAutoFit/>
          </a:bodyPr>
          <a:lstStyle/>
          <a:p>
            <a:pPr marL="12700">
              <a:lnSpc>
                <a:spcPct val="100000"/>
              </a:lnSpc>
              <a:spcBef>
                <a:spcPts val="100"/>
              </a:spcBef>
            </a:pPr>
            <a:r>
              <a:rPr sz="3600" b="1" spc="-15" dirty="0">
                <a:solidFill>
                  <a:srgbClr val="FFFF00"/>
                </a:solidFill>
                <a:effectLst>
                  <a:outerShdw blurRad="38100" dist="38100" dir="2700000" algn="tl">
                    <a:srgbClr val="000000">
                      <a:alpha val="43137"/>
                    </a:srgbClr>
                  </a:outerShdw>
                </a:effectLst>
                <a:latin typeface="Carlito"/>
                <a:cs typeface="Carlito"/>
              </a:rPr>
              <a:t>Operating</a:t>
            </a:r>
            <a:r>
              <a:rPr sz="3600" b="1" spc="-145" dirty="0">
                <a:solidFill>
                  <a:srgbClr val="FFFF00"/>
                </a:solidFill>
                <a:effectLst>
                  <a:outerShdw blurRad="38100" dist="38100" dir="2700000" algn="tl">
                    <a:srgbClr val="000000">
                      <a:alpha val="43137"/>
                    </a:srgbClr>
                  </a:outerShdw>
                </a:effectLst>
                <a:latin typeface="Carlito"/>
                <a:cs typeface="Carlito"/>
              </a:rPr>
              <a:t> </a:t>
            </a:r>
            <a:r>
              <a:rPr sz="3600" b="1" spc="-25" dirty="0">
                <a:solidFill>
                  <a:srgbClr val="FFFF00"/>
                </a:solidFill>
                <a:effectLst>
                  <a:outerShdw blurRad="38100" dist="38100" dir="2700000" algn="tl">
                    <a:srgbClr val="000000">
                      <a:alpha val="43137"/>
                    </a:srgbClr>
                  </a:outerShdw>
                </a:effectLst>
                <a:latin typeface="Carlito"/>
                <a:cs typeface="Carlito"/>
              </a:rPr>
              <a:t>System</a:t>
            </a:r>
            <a:endParaRPr sz="3600" b="1" dirty="0">
              <a:solidFill>
                <a:srgbClr val="FFFF00"/>
              </a:solidFill>
              <a:effectLst>
                <a:outerShdw blurRad="38100" dist="38100" dir="2700000" algn="tl">
                  <a:srgbClr val="000000">
                    <a:alpha val="43137"/>
                  </a:srgbClr>
                </a:outerShdw>
              </a:effectLst>
              <a:latin typeface="Carlito"/>
              <a:cs typeface="Carlito"/>
            </a:endParaRPr>
          </a:p>
        </p:txBody>
      </p:sp>
      <p:sp>
        <p:nvSpPr>
          <p:cNvPr id="3" name="object 3"/>
          <p:cNvSpPr txBox="1"/>
          <p:nvPr/>
        </p:nvSpPr>
        <p:spPr>
          <a:xfrm>
            <a:off x="1012613" y="1886270"/>
            <a:ext cx="10166773" cy="3085460"/>
          </a:xfrm>
          <a:prstGeom prst="rect">
            <a:avLst/>
          </a:prstGeom>
        </p:spPr>
        <p:txBody>
          <a:bodyPr vert="horz" wrap="square" lIns="0" tIns="12700" rIns="0" bIns="0" rtlCol="0">
            <a:spAutoFit/>
          </a:bodyPr>
          <a:lstStyle/>
          <a:p>
            <a:pPr marL="469900" marR="31115" indent="-457200" algn="just">
              <a:lnSpc>
                <a:spcPct val="100000"/>
              </a:lnSpc>
              <a:spcBef>
                <a:spcPts val="1989"/>
              </a:spcBef>
              <a:buChar char="•"/>
              <a:tabLst>
                <a:tab pos="469900" algn="l"/>
              </a:tabLst>
            </a:pPr>
            <a:r>
              <a:rPr sz="2400" spc="-5" dirty="0">
                <a:latin typeface="Arial"/>
                <a:cs typeface="Arial"/>
              </a:rPr>
              <a:t>The operating </a:t>
            </a:r>
            <a:r>
              <a:rPr sz="2400" dirty="0">
                <a:latin typeface="Arial"/>
                <a:cs typeface="Arial"/>
              </a:rPr>
              <a:t>system </a:t>
            </a:r>
            <a:r>
              <a:rPr sz="2400" spc="-5" dirty="0">
                <a:latin typeface="Arial"/>
                <a:cs typeface="Arial"/>
              </a:rPr>
              <a:t>is </a:t>
            </a:r>
            <a:r>
              <a:rPr sz="2400" dirty="0">
                <a:latin typeface="Arial"/>
                <a:cs typeface="Arial"/>
              </a:rPr>
              <a:t>the most </a:t>
            </a:r>
            <a:r>
              <a:rPr sz="2400" spc="-5" dirty="0">
                <a:latin typeface="Arial"/>
                <a:cs typeface="Arial"/>
              </a:rPr>
              <a:t>important program  </a:t>
            </a:r>
            <a:r>
              <a:rPr sz="2400" dirty="0">
                <a:latin typeface="Arial"/>
                <a:cs typeface="Arial"/>
              </a:rPr>
              <a:t>that runs on a</a:t>
            </a:r>
            <a:r>
              <a:rPr sz="2400" spc="-105" dirty="0">
                <a:latin typeface="Arial"/>
                <a:cs typeface="Arial"/>
              </a:rPr>
              <a:t> </a:t>
            </a:r>
            <a:r>
              <a:rPr sz="2400" spc="-15" dirty="0">
                <a:latin typeface="Arial"/>
                <a:cs typeface="Arial"/>
              </a:rPr>
              <a:t>computer.</a:t>
            </a:r>
            <a:endParaRPr lang="en-US" sz="2400" spc="-15" dirty="0">
              <a:latin typeface="Arial"/>
              <a:cs typeface="Arial"/>
            </a:endParaRPr>
          </a:p>
          <a:p>
            <a:pPr marL="469900" marR="31115" indent="-457200" algn="just">
              <a:lnSpc>
                <a:spcPct val="100000"/>
              </a:lnSpc>
              <a:spcBef>
                <a:spcPts val="1989"/>
              </a:spcBef>
              <a:buChar char="•"/>
              <a:tabLst>
                <a:tab pos="469900" algn="l"/>
              </a:tabLst>
            </a:pPr>
            <a:endParaRPr sz="2400" dirty="0">
              <a:latin typeface="Arial"/>
              <a:cs typeface="Arial"/>
            </a:endParaRPr>
          </a:p>
          <a:p>
            <a:pPr marL="469900" marR="186055" indent="-457200" algn="just">
              <a:lnSpc>
                <a:spcPct val="100000"/>
              </a:lnSpc>
              <a:spcBef>
                <a:spcPts val="600"/>
              </a:spcBef>
              <a:buChar char="•"/>
              <a:tabLst>
                <a:tab pos="469900" algn="l"/>
              </a:tabLst>
            </a:pPr>
            <a:r>
              <a:rPr sz="2400" spc="-5" dirty="0">
                <a:latin typeface="Arial"/>
                <a:cs typeface="Arial"/>
              </a:rPr>
              <a:t>Operating system is an interface between computer  and</a:t>
            </a:r>
            <a:r>
              <a:rPr sz="2400" spc="-30" dirty="0">
                <a:latin typeface="Arial"/>
                <a:cs typeface="Arial"/>
              </a:rPr>
              <a:t> user.</a:t>
            </a:r>
            <a:endParaRPr lang="en-US" sz="2400" spc="-30" dirty="0">
              <a:latin typeface="Arial"/>
              <a:cs typeface="Arial"/>
            </a:endParaRPr>
          </a:p>
          <a:p>
            <a:pPr marL="469900" marR="186055" indent="-457200" algn="just">
              <a:lnSpc>
                <a:spcPct val="100000"/>
              </a:lnSpc>
              <a:spcBef>
                <a:spcPts val="600"/>
              </a:spcBef>
              <a:buChar char="•"/>
              <a:tabLst>
                <a:tab pos="469900" algn="l"/>
              </a:tabLst>
            </a:pPr>
            <a:endParaRPr sz="2400" dirty="0">
              <a:latin typeface="Arial"/>
              <a:cs typeface="Arial"/>
            </a:endParaRPr>
          </a:p>
          <a:p>
            <a:pPr marL="469900" marR="5080" indent="-457200" algn="just">
              <a:lnSpc>
                <a:spcPct val="100000"/>
              </a:lnSpc>
              <a:spcBef>
                <a:spcPts val="600"/>
              </a:spcBef>
              <a:buChar char="•"/>
              <a:tabLst>
                <a:tab pos="469900" algn="l"/>
              </a:tabLst>
            </a:pPr>
            <a:r>
              <a:rPr sz="2400" spc="-5" dirty="0">
                <a:latin typeface="Arial"/>
                <a:cs typeface="Arial"/>
              </a:rPr>
              <a:t>It is </a:t>
            </a:r>
            <a:r>
              <a:rPr sz="2400" dirty="0">
                <a:latin typeface="Arial"/>
                <a:cs typeface="Arial"/>
              </a:rPr>
              <a:t>responsible for the management </a:t>
            </a:r>
            <a:r>
              <a:rPr sz="2400" spc="-10" dirty="0">
                <a:latin typeface="Arial"/>
                <a:cs typeface="Arial"/>
              </a:rPr>
              <a:t>and  </a:t>
            </a:r>
            <a:r>
              <a:rPr sz="2400" dirty="0">
                <a:latin typeface="Arial"/>
                <a:cs typeface="Arial"/>
              </a:rPr>
              <a:t>coordination </a:t>
            </a:r>
            <a:r>
              <a:rPr sz="2400" spc="-5" dirty="0">
                <a:latin typeface="Arial"/>
                <a:cs typeface="Arial"/>
              </a:rPr>
              <a:t>of activities and the sharing </a:t>
            </a:r>
            <a:r>
              <a:rPr sz="2400" spc="-10" dirty="0">
                <a:latin typeface="Arial"/>
                <a:cs typeface="Arial"/>
              </a:rPr>
              <a:t>of </a:t>
            </a:r>
            <a:r>
              <a:rPr sz="2400" dirty="0">
                <a:latin typeface="Arial"/>
                <a:cs typeface="Arial"/>
              </a:rPr>
              <a:t>the  </a:t>
            </a:r>
            <a:r>
              <a:rPr sz="2400" spc="-5" dirty="0">
                <a:latin typeface="Arial"/>
                <a:cs typeface="Arial"/>
              </a:rPr>
              <a:t>resources of </a:t>
            </a:r>
            <a:r>
              <a:rPr sz="2400" dirty="0">
                <a:latin typeface="Arial"/>
                <a:cs typeface="Arial"/>
              </a:rPr>
              <a:t>the</a:t>
            </a:r>
            <a:r>
              <a:rPr sz="2400" spc="-65" dirty="0">
                <a:latin typeface="Arial"/>
                <a:cs typeface="Arial"/>
              </a:rPr>
              <a:t> </a:t>
            </a:r>
            <a:r>
              <a:rPr sz="2400" spc="-15" dirty="0">
                <a:latin typeface="Arial"/>
                <a:cs typeface="Arial"/>
              </a:rPr>
              <a:t>computer.</a:t>
            </a:r>
            <a:endParaRPr sz="2400" dirty="0">
              <a:latin typeface="Arial"/>
              <a:cs typeface="Arial"/>
            </a:endParaRPr>
          </a:p>
        </p:txBody>
      </p:sp>
    </p:spTree>
    <p:extLst>
      <p:ext uri="{BB962C8B-B14F-4D97-AF65-F5344CB8AC3E}">
        <p14:creationId xmlns:p14="http://schemas.microsoft.com/office/powerpoint/2010/main" val="2350689626"/>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762000"/>
            <a:ext cx="4267200" cy="518238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689" t="11300" r="11215" b="16307"/>
          <a:stretch/>
        </p:blipFill>
        <p:spPr>
          <a:xfrm>
            <a:off x="6415644" y="3353194"/>
            <a:ext cx="4879578" cy="211473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4808" y="457200"/>
            <a:ext cx="2381250" cy="2381250"/>
          </a:xfrm>
          <a:prstGeom prst="rect">
            <a:avLst/>
          </a:prstGeom>
        </p:spPr>
      </p:pic>
    </p:spTree>
    <p:extLst>
      <p:ext uri="{BB962C8B-B14F-4D97-AF65-F5344CB8AC3E}">
        <p14:creationId xmlns:p14="http://schemas.microsoft.com/office/powerpoint/2010/main" val="2950540398"/>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423" y="1021672"/>
            <a:ext cx="5805996" cy="780495"/>
          </a:xfrm>
        </p:spPr>
        <p:txBody>
          <a:bodyPr>
            <a:normAutofit fontScale="90000"/>
          </a:bodyPr>
          <a:lstStyle/>
          <a:p>
            <a:pPr algn="l"/>
            <a:r>
              <a:rPr lang="en-US" sz="3200" b="1" dirty="0">
                <a:solidFill>
                  <a:srgbClr val="FFFF00"/>
                </a:solidFill>
                <a:effectLst>
                  <a:outerShdw blurRad="38100" dist="38100" dir="2700000" algn="tl">
                    <a:srgbClr val="000000">
                      <a:alpha val="43137"/>
                    </a:srgbClr>
                  </a:outerShdw>
                </a:effectLst>
                <a:latin typeface="Bahnschrift SemiLight" panose="020B0502040204020203" pitchFamily="34" charset="0"/>
              </a:rPr>
              <a:t>Some Ways to Clean Disks</a:t>
            </a:r>
            <a:br>
              <a:rPr lang="en-US" sz="3200" b="1" dirty="0">
                <a:solidFill>
                  <a:srgbClr val="FFFF00"/>
                </a:solidFill>
                <a:effectLst>
                  <a:outerShdw blurRad="38100" dist="38100" dir="2700000" algn="tl">
                    <a:srgbClr val="000000">
                      <a:alpha val="43137"/>
                    </a:srgbClr>
                  </a:outerShdw>
                </a:effectLst>
                <a:latin typeface="Bahnschrift SemiLight" panose="020B0502040204020203" pitchFamily="34" charset="0"/>
              </a:rPr>
            </a:br>
            <a:endParaRPr lang="en-IN" sz="3200" b="1" dirty="0">
              <a:solidFill>
                <a:srgbClr val="FFFF00"/>
              </a:solidFill>
              <a:effectLst>
                <a:outerShdw blurRad="38100" dist="38100" dir="2700000" algn="tl">
                  <a:srgbClr val="000000">
                    <a:alpha val="43137"/>
                  </a:srgbClr>
                </a:outerShdw>
              </a:effectLst>
              <a:latin typeface="Bahnschrift SemiLight" panose="020B0502040204020203" pitchFamily="34" charset="0"/>
            </a:endParaRPr>
          </a:p>
        </p:txBody>
      </p:sp>
      <p:sp>
        <p:nvSpPr>
          <p:cNvPr id="3" name="Text Placeholder 2"/>
          <p:cNvSpPr>
            <a:spLocks noGrp="1"/>
          </p:cNvSpPr>
          <p:nvPr>
            <p:ph type="body" idx="1"/>
          </p:nvPr>
        </p:nvSpPr>
        <p:spPr>
          <a:xfrm>
            <a:off x="985423" y="1705451"/>
            <a:ext cx="9628377" cy="3447098"/>
          </a:xfrm>
        </p:spPr>
        <p:txBody>
          <a:bodyPr>
            <a:normAutofit fontScale="70000" lnSpcReduction="20000"/>
          </a:bodyPr>
          <a:lstStyle/>
          <a:p>
            <a:pPr marL="285750" indent="-285750">
              <a:buFont typeface="Arial" panose="020B0604020202020204" pitchFamily="34" charset="0"/>
              <a:buChar char="•"/>
            </a:pPr>
            <a:r>
              <a:rPr lang="en-US" sz="2800" dirty="0"/>
              <a:t>Uninstall Extra Non Useful Programs</a:t>
            </a:r>
          </a:p>
          <a:p>
            <a:pPr marL="285750" indent="-285750">
              <a:buFont typeface="Arial" panose="020B0604020202020204" pitchFamily="34" charset="0"/>
              <a:buChar char="•"/>
            </a:pPr>
            <a:r>
              <a:rPr lang="en-US" sz="2800" dirty="0"/>
              <a:t>Use Disk Cleanup</a:t>
            </a:r>
          </a:p>
          <a:p>
            <a:pPr marL="285750" indent="-285750">
              <a:buFont typeface="Arial" panose="020B0604020202020204" pitchFamily="34" charset="0"/>
              <a:buChar char="•"/>
            </a:pPr>
            <a:r>
              <a:rPr lang="en-US" sz="2800" dirty="0"/>
              <a:t>Use to Delete PREFETCH Files</a:t>
            </a:r>
          </a:p>
          <a:p>
            <a:pPr marL="285750" indent="-285750">
              <a:buFont typeface="Arial" panose="020B0604020202020204" pitchFamily="34" charset="0"/>
              <a:buChar char="•"/>
            </a:pPr>
            <a:r>
              <a:rPr lang="en-US" sz="2800" dirty="0"/>
              <a:t>Use to Delete RECENT Files</a:t>
            </a:r>
          </a:p>
          <a:p>
            <a:pPr marL="285750" indent="-285750">
              <a:buFont typeface="Arial" panose="020B0604020202020204" pitchFamily="34" charset="0"/>
              <a:buChar char="•"/>
            </a:pPr>
            <a:r>
              <a:rPr lang="en-US" sz="2800" dirty="0"/>
              <a:t>Use to Delete TEMPORARY Files </a:t>
            </a:r>
          </a:p>
          <a:p>
            <a:pPr marL="285750" indent="-285750">
              <a:buFont typeface="Arial" panose="020B0604020202020204" pitchFamily="34" charset="0"/>
              <a:buChar char="•"/>
            </a:pPr>
            <a:r>
              <a:rPr lang="en-US" sz="2800" dirty="0"/>
              <a:t>Use to Delete PACKAGE Files</a:t>
            </a:r>
          </a:p>
          <a:p>
            <a:pPr marL="285750" indent="-285750">
              <a:buFont typeface="Arial" panose="020B0604020202020204" pitchFamily="34" charset="0"/>
              <a:buChar char="•"/>
            </a:pPr>
            <a:r>
              <a:rPr lang="en-US" sz="2800" dirty="0"/>
              <a:t>3</a:t>
            </a:r>
            <a:r>
              <a:rPr lang="en-US" sz="2800" baseline="30000" dirty="0"/>
              <a:t>rd</a:t>
            </a:r>
            <a:r>
              <a:rPr lang="en-US" sz="2800" dirty="0"/>
              <a:t> Party Software for Deleting Duplicates</a:t>
            </a:r>
          </a:p>
          <a:p>
            <a:pPr marL="285750" indent="-285750">
              <a:buFont typeface="Arial" panose="020B0604020202020204" pitchFamily="34" charset="0"/>
              <a:buChar char="•"/>
            </a:pPr>
            <a:r>
              <a:rPr lang="en-US" sz="2800" dirty="0"/>
              <a:t>Use Storage Sense in Windows 10</a:t>
            </a:r>
            <a:endParaRPr lang="en-IN" sz="28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A64E9FF-7A17-440A-9D39-29D8C5B29A41}"/>
                  </a:ext>
                </a:extLst>
              </p14:cNvPr>
              <p14:cNvContentPartPr/>
              <p14:nvPr/>
            </p14:nvContentPartPr>
            <p14:xfrm>
              <a:off x="3486240" y="1530360"/>
              <a:ext cx="3314880" cy="889200"/>
            </p14:xfrm>
          </p:contentPart>
        </mc:Choice>
        <mc:Fallback xmlns="">
          <p:pic>
            <p:nvPicPr>
              <p:cNvPr id="4" name="Ink 3">
                <a:extLst>
                  <a:ext uri="{FF2B5EF4-FFF2-40B4-BE49-F238E27FC236}">
                    <a16:creationId xmlns:a16="http://schemas.microsoft.com/office/drawing/2014/main" id="{3A64E9FF-7A17-440A-9D39-29D8C5B29A41}"/>
                  </a:ext>
                </a:extLst>
              </p:cNvPr>
              <p:cNvPicPr/>
              <p:nvPr/>
            </p:nvPicPr>
            <p:blipFill>
              <a:blip r:embed="rId3"/>
              <a:stretch>
                <a:fillRect/>
              </a:stretch>
            </p:blipFill>
            <p:spPr>
              <a:xfrm>
                <a:off x="3476880" y="1521000"/>
                <a:ext cx="3333600" cy="907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26F0B9E-DDE6-4832-8376-6F0A9EE60F0D}"/>
                  </a:ext>
                </a:extLst>
              </p14:cNvPr>
              <p14:cNvContentPartPr/>
              <p14:nvPr/>
            </p14:nvContentPartPr>
            <p14:xfrm>
              <a:off x="1689120" y="2076480"/>
              <a:ext cx="5645520" cy="933840"/>
            </p14:xfrm>
          </p:contentPart>
        </mc:Choice>
        <mc:Fallback xmlns="">
          <p:pic>
            <p:nvPicPr>
              <p:cNvPr id="5" name="Ink 4">
                <a:extLst>
                  <a:ext uri="{FF2B5EF4-FFF2-40B4-BE49-F238E27FC236}">
                    <a16:creationId xmlns:a16="http://schemas.microsoft.com/office/drawing/2014/main" id="{526F0B9E-DDE6-4832-8376-6F0A9EE60F0D}"/>
                  </a:ext>
                </a:extLst>
              </p:cNvPr>
              <p:cNvPicPr/>
              <p:nvPr/>
            </p:nvPicPr>
            <p:blipFill>
              <a:blip r:embed="rId5"/>
              <a:stretch>
                <a:fillRect/>
              </a:stretch>
            </p:blipFill>
            <p:spPr>
              <a:xfrm>
                <a:off x="1679760" y="2067120"/>
                <a:ext cx="566424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B3E4149-585C-4542-B47B-ECB5FFB86684}"/>
                  </a:ext>
                </a:extLst>
              </p14:cNvPr>
              <p14:cNvContentPartPr/>
              <p14:nvPr/>
            </p14:nvContentPartPr>
            <p14:xfrm>
              <a:off x="3067200" y="2743200"/>
              <a:ext cx="3092760" cy="673560"/>
            </p14:xfrm>
          </p:contentPart>
        </mc:Choice>
        <mc:Fallback xmlns="">
          <p:pic>
            <p:nvPicPr>
              <p:cNvPr id="6" name="Ink 5">
                <a:extLst>
                  <a:ext uri="{FF2B5EF4-FFF2-40B4-BE49-F238E27FC236}">
                    <a16:creationId xmlns:a16="http://schemas.microsoft.com/office/drawing/2014/main" id="{CB3E4149-585C-4542-B47B-ECB5FFB86684}"/>
                  </a:ext>
                </a:extLst>
              </p:cNvPr>
              <p:cNvPicPr/>
              <p:nvPr/>
            </p:nvPicPr>
            <p:blipFill>
              <a:blip r:embed="rId7"/>
              <a:stretch>
                <a:fillRect/>
              </a:stretch>
            </p:blipFill>
            <p:spPr>
              <a:xfrm>
                <a:off x="3057840" y="2733840"/>
                <a:ext cx="311148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83B654D-CE1F-470D-94F6-24EE7EC415BE}"/>
                  </a:ext>
                </a:extLst>
              </p14:cNvPr>
              <p14:cNvContentPartPr/>
              <p14:nvPr/>
            </p14:nvContentPartPr>
            <p14:xfrm>
              <a:off x="1073160" y="3289320"/>
              <a:ext cx="6731280" cy="2413440"/>
            </p14:xfrm>
          </p:contentPart>
        </mc:Choice>
        <mc:Fallback xmlns="">
          <p:pic>
            <p:nvPicPr>
              <p:cNvPr id="7" name="Ink 6">
                <a:extLst>
                  <a:ext uri="{FF2B5EF4-FFF2-40B4-BE49-F238E27FC236}">
                    <a16:creationId xmlns:a16="http://schemas.microsoft.com/office/drawing/2014/main" id="{983B654D-CE1F-470D-94F6-24EE7EC415BE}"/>
                  </a:ext>
                </a:extLst>
              </p:cNvPr>
              <p:cNvPicPr/>
              <p:nvPr/>
            </p:nvPicPr>
            <p:blipFill>
              <a:blip r:embed="rId9"/>
              <a:stretch>
                <a:fillRect/>
              </a:stretch>
            </p:blipFill>
            <p:spPr>
              <a:xfrm>
                <a:off x="1063800" y="3279960"/>
                <a:ext cx="6750000" cy="2432160"/>
              </a:xfrm>
              <a:prstGeom prst="rect">
                <a:avLst/>
              </a:prstGeom>
            </p:spPr>
          </p:pic>
        </mc:Fallback>
      </mc:AlternateContent>
    </p:spTree>
    <p:extLst>
      <p:ext uri="{BB962C8B-B14F-4D97-AF65-F5344CB8AC3E}">
        <p14:creationId xmlns:p14="http://schemas.microsoft.com/office/powerpoint/2010/main" val="247282394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610035" y="3261198"/>
            <a:ext cx="7066625"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10. Registry Editor &amp; system32 Folder Importance in OS</a:t>
            </a:r>
          </a:p>
        </p:txBody>
      </p:sp>
    </p:spTree>
    <p:extLst>
      <p:ext uri="{BB962C8B-B14F-4D97-AF65-F5344CB8AC3E}">
        <p14:creationId xmlns:p14="http://schemas.microsoft.com/office/powerpoint/2010/main" val="3159716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894" y="1140339"/>
            <a:ext cx="4914053" cy="536044"/>
          </a:xfrm>
          <a:prstGeom prst="rect">
            <a:avLst/>
          </a:prstGeom>
        </p:spPr>
        <p:txBody>
          <a:bodyPr vert="horz" wrap="square" lIns="0" tIns="12700" rIns="0" bIns="0" rtlCol="0">
            <a:spAutoFit/>
          </a:bodyPr>
          <a:lstStyle/>
          <a:p>
            <a:pPr marL="12700" algn="l">
              <a:lnSpc>
                <a:spcPct val="100000"/>
              </a:lnSpc>
              <a:spcBef>
                <a:spcPts val="100"/>
              </a:spcBef>
            </a:pPr>
            <a:r>
              <a:rPr spc="-5" dirty="0">
                <a:solidFill>
                  <a:srgbClr val="FFFF00"/>
                </a:solidFill>
                <a:latin typeface="Bahnschrift" panose="020B0502040204020203" pitchFamily="34" charset="0"/>
              </a:rPr>
              <a:t>INT</a:t>
            </a:r>
            <a:r>
              <a:rPr dirty="0">
                <a:solidFill>
                  <a:srgbClr val="FFFF00"/>
                </a:solidFill>
                <a:latin typeface="Bahnschrift" panose="020B0502040204020203" pitchFamily="34" charset="0"/>
              </a:rPr>
              <a:t>R</a:t>
            </a:r>
            <a:r>
              <a:rPr spc="-5" dirty="0">
                <a:solidFill>
                  <a:srgbClr val="FFFF00"/>
                </a:solidFill>
                <a:latin typeface="Bahnschrift" panose="020B0502040204020203" pitchFamily="34" charset="0"/>
              </a:rPr>
              <a:t>ODUCT</a:t>
            </a:r>
            <a:r>
              <a:rPr dirty="0">
                <a:solidFill>
                  <a:srgbClr val="FFFF00"/>
                </a:solidFill>
                <a:latin typeface="Bahnschrift" panose="020B0502040204020203" pitchFamily="34" charset="0"/>
              </a:rPr>
              <a:t>I</a:t>
            </a:r>
            <a:r>
              <a:rPr spc="-5" dirty="0">
                <a:solidFill>
                  <a:srgbClr val="FFFF00"/>
                </a:solidFill>
                <a:latin typeface="Bahnschrift" panose="020B0502040204020203" pitchFamily="34" charset="0"/>
              </a:rPr>
              <a:t>ON</a:t>
            </a:r>
          </a:p>
        </p:txBody>
      </p:sp>
      <p:sp>
        <p:nvSpPr>
          <p:cNvPr id="3" name="object 3"/>
          <p:cNvSpPr txBox="1"/>
          <p:nvPr/>
        </p:nvSpPr>
        <p:spPr>
          <a:xfrm>
            <a:off x="303645" y="1959377"/>
            <a:ext cx="6363485" cy="3336811"/>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400" dirty="0">
                <a:latin typeface="Bahnschrift" panose="020B0502040204020203" pitchFamily="34" charset="0"/>
              </a:rPr>
              <a:t>The Windows </a:t>
            </a:r>
            <a:r>
              <a:rPr lang="en-US" sz="2400" b="1" dirty="0">
                <a:latin typeface="Bahnschrift" panose="020B0502040204020203" pitchFamily="34" charset="0"/>
              </a:rPr>
              <a:t>Registry</a:t>
            </a:r>
            <a:r>
              <a:rPr lang="en-US" sz="2400" dirty="0">
                <a:latin typeface="Bahnschrift" panose="020B0502040204020203" pitchFamily="34" charset="0"/>
              </a:rPr>
              <a:t> is a database of settings used by Microsoft Windows. It stores configurations for hardware devices, installed applications, and the Windows operating system. The </a:t>
            </a:r>
            <a:r>
              <a:rPr lang="en-US" sz="2400" b="1" dirty="0">
                <a:latin typeface="Bahnschrift" panose="020B0502040204020203" pitchFamily="34" charset="0"/>
              </a:rPr>
              <a:t>Registry</a:t>
            </a:r>
            <a:r>
              <a:rPr lang="en-US" sz="2400" dirty="0">
                <a:latin typeface="Bahnschrift" panose="020B0502040204020203" pitchFamily="34" charset="0"/>
              </a:rPr>
              <a:t> provides a centralized method of storing custom preferences for each Windows user, rather than storing them as individual .</a:t>
            </a:r>
            <a:endParaRPr sz="2400" dirty="0">
              <a:latin typeface="Bahnschrift" panose="020B0502040204020203" pitchFamily="34" charset="0"/>
              <a:cs typeface="Georgia"/>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6726" y="1859439"/>
            <a:ext cx="4493256" cy="3369942"/>
          </a:xfrm>
          <a:prstGeom prst="rect">
            <a:avLst/>
          </a:prstGeom>
        </p:spPr>
      </p:pic>
    </p:spTree>
    <p:extLst>
      <p:ext uri="{BB962C8B-B14F-4D97-AF65-F5344CB8AC3E}">
        <p14:creationId xmlns:p14="http://schemas.microsoft.com/office/powerpoint/2010/main" val="52092436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4283" y="1244352"/>
            <a:ext cx="9144000" cy="483722"/>
          </a:xfrm>
          <a:prstGeom prst="rect">
            <a:avLst/>
          </a:prstGeom>
        </p:spPr>
        <p:txBody>
          <a:bodyPr vert="horz" wrap="square" lIns="0" tIns="12700" rIns="0" bIns="0" rtlCol="0">
            <a:spAutoFit/>
          </a:bodyPr>
          <a:lstStyle/>
          <a:p>
            <a:pPr algn="l"/>
            <a:r>
              <a:rPr lang="en-US" b="1" dirty="0">
                <a:solidFill>
                  <a:srgbClr val="FFFF00"/>
                </a:solidFill>
                <a:effectLst>
                  <a:outerShdw blurRad="38100" dist="38100" dir="2700000" algn="tl">
                    <a:srgbClr val="000000">
                      <a:alpha val="43137"/>
                    </a:srgbClr>
                  </a:outerShdw>
                </a:effectLst>
                <a:latin typeface="Bahnschrift" panose="020B0502040204020203" pitchFamily="34" charset="0"/>
              </a:rPr>
              <a:t>System32 Folder</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725190" y="2100052"/>
            <a:ext cx="6524006" cy="3336811"/>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400" dirty="0">
                <a:latin typeface="Bahnschrift" panose="020B0502040204020203" pitchFamily="34" charset="0"/>
              </a:rPr>
              <a:t>System32 contains important operating system files that Windows needs in order to function properly. This directory contains many different types of files, but DLL and EXE are some of the most common types you’ll find if you start digging through the folder. Dynamic Link Library (DLL) files are shared library files used by Windows programs</a:t>
            </a:r>
            <a:endParaRPr sz="2400" dirty="0">
              <a:latin typeface="Bahnschrift" panose="020B0502040204020203" pitchFamily="34" charset="0"/>
              <a:cs typeface="Georgia"/>
            </a:endParaRPr>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backgroundRemoval t="2899" b="100000" l="0" r="93000">
                        <a14:foregroundMark x1="54000" y1="79348" x2="65667" y2="66667"/>
                        <a14:foregroundMark x1="61333" y1="72826" x2="57667" y2="21377"/>
                        <a14:foregroundMark x1="44667" y1="42029" x2="45000" y2="56884"/>
                        <a14:foregroundMark x1="46667" y1="14855" x2="50333" y2="46014"/>
                        <a14:foregroundMark x1="53667" y1="15942" x2="68000" y2="19928"/>
                        <a14:foregroundMark x1="39333" y1="14130" x2="44667" y2="31522"/>
                        <a14:foregroundMark x1="49667" y1="24638" x2="51000" y2="41667"/>
                        <a14:foregroundMark x1="52667" y1="28986" x2="53333" y2="40580"/>
                        <a14:foregroundMark x1="35000" y1="49638" x2="51000" y2="43478"/>
                        <a14:foregroundMark x1="69667" y1="26812" x2="72333" y2="48188"/>
                        <a14:foregroundMark x1="66667" y1="25725" x2="62000" y2="34058"/>
                        <a14:foregroundMark x1="49000" y1="79710" x2="58000" y2="81159"/>
                        <a14:foregroundMark x1="68667" y1="73188" x2="71333" y2="65580"/>
                        <a14:foregroundMark x1="50667" y1="91304" x2="40667" y2="91304"/>
                        <a14:foregroundMark x1="44333" y1="73188" x2="51000" y2="62681"/>
                        <a14:foregroundMark x1="34667" y1="58696" x2="48667" y2="76812"/>
                        <a14:foregroundMark x1="67000" y1="52174" x2="43667" y2="69928"/>
                        <a14:foregroundMark x1="65667" y1="36957" x2="70000" y2="56159"/>
                        <a14:foregroundMark x1="72333" y1="23913" x2="73667" y2="29348"/>
                        <a14:foregroundMark x1="74000" y1="70652" x2="74000" y2="70652"/>
                        <a14:foregroundMark x1="68333" y1="77174" x2="74000" y2="77174"/>
                        <a14:foregroundMark x1="43333" y1="77899" x2="49000" y2="79710"/>
                      </a14:backgroundRemoval>
                    </a14:imgEffect>
                  </a14:imgLayer>
                </a14:imgProps>
              </a:ext>
              <a:ext uri="{28A0092B-C50C-407E-A947-70E740481C1C}">
                <a14:useLocalDpi xmlns:a14="http://schemas.microsoft.com/office/drawing/2010/main" val="0"/>
              </a:ext>
            </a:extLst>
          </a:blip>
          <a:srcRect b="11387"/>
          <a:stretch/>
        </p:blipFill>
        <p:spPr>
          <a:xfrm>
            <a:off x="7817605" y="1809565"/>
            <a:ext cx="3478746" cy="2836012"/>
          </a:xfrm>
          <a:prstGeom prst="rect">
            <a:avLst/>
          </a:prstGeom>
        </p:spPr>
      </p:pic>
      <p:sp>
        <p:nvSpPr>
          <p:cNvPr id="4" name="TextBox 3"/>
          <p:cNvSpPr txBox="1"/>
          <p:nvPr/>
        </p:nvSpPr>
        <p:spPr>
          <a:xfrm>
            <a:off x="9005319" y="4808559"/>
            <a:ext cx="1332964" cy="369332"/>
          </a:xfrm>
          <a:prstGeom prst="rect">
            <a:avLst/>
          </a:prstGeom>
          <a:noFill/>
        </p:spPr>
        <p:txBody>
          <a:bodyPr wrap="square" rtlCol="0">
            <a:spAutoFit/>
          </a:bodyPr>
          <a:lstStyle/>
          <a:p>
            <a:r>
              <a:rPr lang="en-US" dirty="0"/>
              <a:t>system32</a:t>
            </a:r>
            <a:endParaRPr lang="en-IN" sz="160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16856D4-257C-4505-A963-A5B412F6F3BD}"/>
                  </a:ext>
                </a:extLst>
              </p14:cNvPr>
              <p14:cNvContentPartPr/>
              <p14:nvPr/>
            </p14:nvContentPartPr>
            <p14:xfrm>
              <a:off x="1085760" y="1657440"/>
              <a:ext cx="6096600" cy="3492720"/>
            </p14:xfrm>
          </p:contentPart>
        </mc:Choice>
        <mc:Fallback xmlns="">
          <p:pic>
            <p:nvPicPr>
              <p:cNvPr id="5" name="Ink 4">
                <a:extLst>
                  <a:ext uri="{FF2B5EF4-FFF2-40B4-BE49-F238E27FC236}">
                    <a16:creationId xmlns:a16="http://schemas.microsoft.com/office/drawing/2014/main" id="{E16856D4-257C-4505-A963-A5B412F6F3BD}"/>
                  </a:ext>
                </a:extLst>
              </p:cNvPr>
              <p:cNvPicPr/>
              <p:nvPr/>
            </p:nvPicPr>
            <p:blipFill>
              <a:blip r:embed="rId5"/>
              <a:stretch>
                <a:fillRect/>
              </a:stretch>
            </p:blipFill>
            <p:spPr>
              <a:xfrm>
                <a:off x="1076400" y="1648080"/>
                <a:ext cx="6115320" cy="3511440"/>
              </a:xfrm>
              <a:prstGeom prst="rect">
                <a:avLst/>
              </a:prstGeom>
            </p:spPr>
          </p:pic>
        </mc:Fallback>
      </mc:AlternateContent>
    </p:spTree>
    <p:extLst>
      <p:ext uri="{BB962C8B-B14F-4D97-AF65-F5344CB8AC3E}">
        <p14:creationId xmlns:p14="http://schemas.microsoft.com/office/powerpoint/2010/main" val="99368824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745788" y="3261198"/>
            <a:ext cx="6700423"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11. Antivirus &amp; Malwares Full Information with Roles</a:t>
            </a:r>
          </a:p>
        </p:txBody>
      </p:sp>
    </p:spTree>
    <p:extLst>
      <p:ext uri="{BB962C8B-B14F-4D97-AF65-F5344CB8AC3E}">
        <p14:creationId xmlns:p14="http://schemas.microsoft.com/office/powerpoint/2010/main" val="1165000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948" y="669822"/>
            <a:ext cx="4914053" cy="536044"/>
          </a:xfrm>
          <a:prstGeom prst="rect">
            <a:avLst/>
          </a:prstGeom>
        </p:spPr>
        <p:txBody>
          <a:bodyPr vert="horz" wrap="square" lIns="0" tIns="12700" rIns="0" bIns="0" rtlCol="0">
            <a:spAutoFit/>
          </a:bodyPr>
          <a:lstStyle/>
          <a:p>
            <a:pPr marL="12700" algn="l">
              <a:lnSpc>
                <a:spcPct val="100000"/>
              </a:lnSpc>
              <a:spcBef>
                <a:spcPts val="100"/>
              </a:spcBef>
            </a:pPr>
            <a:r>
              <a:rPr spc="-5" dirty="0">
                <a:solidFill>
                  <a:srgbClr val="FFFF00"/>
                </a:solidFill>
                <a:latin typeface="Bahnschrift SemiBold" panose="020B0502040204020203" pitchFamily="34" charset="0"/>
              </a:rPr>
              <a:t>INT</a:t>
            </a:r>
            <a:r>
              <a:rPr dirty="0">
                <a:solidFill>
                  <a:srgbClr val="FFFF00"/>
                </a:solidFill>
                <a:latin typeface="Bahnschrift SemiBold" panose="020B0502040204020203" pitchFamily="34" charset="0"/>
              </a:rPr>
              <a:t>R</a:t>
            </a:r>
            <a:r>
              <a:rPr spc="-5" dirty="0">
                <a:solidFill>
                  <a:srgbClr val="FFFF00"/>
                </a:solidFill>
                <a:latin typeface="Bahnschrift SemiBold" panose="020B0502040204020203" pitchFamily="34" charset="0"/>
              </a:rPr>
              <a:t>ODUCT</a:t>
            </a:r>
            <a:r>
              <a:rPr dirty="0">
                <a:solidFill>
                  <a:srgbClr val="FFFF00"/>
                </a:solidFill>
                <a:latin typeface="Bahnschrift SemiBold" panose="020B0502040204020203" pitchFamily="34" charset="0"/>
              </a:rPr>
              <a:t>I</a:t>
            </a:r>
            <a:r>
              <a:rPr spc="-5" dirty="0">
                <a:solidFill>
                  <a:srgbClr val="FFFF00"/>
                </a:solidFill>
                <a:latin typeface="Bahnschrift SemiBold" panose="020B0502040204020203" pitchFamily="34" charset="0"/>
              </a:rPr>
              <a:t>ON</a:t>
            </a:r>
          </a:p>
        </p:txBody>
      </p:sp>
      <p:sp>
        <p:nvSpPr>
          <p:cNvPr id="3" name="object 3"/>
          <p:cNvSpPr txBox="1"/>
          <p:nvPr/>
        </p:nvSpPr>
        <p:spPr>
          <a:xfrm>
            <a:off x="266700" y="1281344"/>
            <a:ext cx="11658600" cy="1590179"/>
          </a:xfrm>
          <a:prstGeom prst="rect">
            <a:avLst/>
          </a:prstGeom>
        </p:spPr>
        <p:txBody>
          <a:bodyPr vert="horz" wrap="square" lIns="0" tIns="12700" rIns="0" bIns="0" rtlCol="0">
            <a:spAutoFit/>
          </a:bodyPr>
          <a:lstStyle/>
          <a:p>
            <a:pPr marL="429259">
              <a:spcBef>
                <a:spcPts val="270"/>
              </a:spcBef>
            </a:pPr>
            <a:r>
              <a:rPr lang="en-US" sz="2400" dirty="0">
                <a:solidFill>
                  <a:srgbClr val="FFFFFF"/>
                </a:solidFill>
                <a:latin typeface="Arial"/>
                <a:cs typeface="Arial"/>
              </a:rPr>
              <a:t>Malware is a </a:t>
            </a:r>
            <a:r>
              <a:rPr lang="en-US" sz="2400" spc="-5" dirty="0">
                <a:solidFill>
                  <a:srgbClr val="FFFFFF"/>
                </a:solidFill>
                <a:latin typeface="Arial"/>
                <a:cs typeface="Arial"/>
              </a:rPr>
              <a:t>malicious </a:t>
            </a:r>
            <a:r>
              <a:rPr lang="en-US" sz="2400" dirty="0">
                <a:solidFill>
                  <a:srgbClr val="FFFFFF"/>
                </a:solidFill>
                <a:latin typeface="Arial"/>
                <a:cs typeface="Arial"/>
              </a:rPr>
              <a:t>software</a:t>
            </a:r>
            <a:r>
              <a:rPr lang="en-US" sz="2400" spc="-90" dirty="0">
                <a:solidFill>
                  <a:srgbClr val="FFFFFF"/>
                </a:solidFill>
                <a:latin typeface="Arial"/>
                <a:cs typeface="Arial"/>
              </a:rPr>
              <a:t> </a:t>
            </a:r>
            <a:r>
              <a:rPr lang="en-US" sz="2400" spc="-5" dirty="0">
                <a:solidFill>
                  <a:srgbClr val="FFFFFF"/>
                </a:solidFill>
                <a:latin typeface="Arial"/>
                <a:cs typeface="Arial"/>
              </a:rPr>
              <a:t>that gets installed </a:t>
            </a:r>
            <a:r>
              <a:rPr lang="en-US" sz="2400" spc="-10" dirty="0">
                <a:solidFill>
                  <a:srgbClr val="FFFFFF"/>
                </a:solidFill>
                <a:latin typeface="Arial"/>
                <a:cs typeface="Arial"/>
              </a:rPr>
              <a:t>in </a:t>
            </a:r>
            <a:r>
              <a:rPr lang="en-US" sz="2400" spc="-5" dirty="0">
                <a:solidFill>
                  <a:srgbClr val="FFFFFF"/>
                </a:solidFill>
                <a:latin typeface="Arial"/>
                <a:cs typeface="Arial"/>
              </a:rPr>
              <a:t>your device and performs unwanted</a:t>
            </a:r>
            <a:r>
              <a:rPr lang="en-US" sz="2400" spc="-30" dirty="0">
                <a:solidFill>
                  <a:srgbClr val="FFFFFF"/>
                </a:solidFill>
                <a:latin typeface="Arial"/>
                <a:cs typeface="Arial"/>
              </a:rPr>
              <a:t> </a:t>
            </a:r>
            <a:r>
              <a:rPr lang="en-US" sz="2400" dirty="0">
                <a:solidFill>
                  <a:srgbClr val="FFFFFF"/>
                </a:solidFill>
                <a:latin typeface="Arial"/>
                <a:cs typeface="Arial"/>
              </a:rPr>
              <a:t>tasks.</a:t>
            </a:r>
            <a:r>
              <a:rPr lang="en-US" sz="2400" spc="-5" dirty="0">
                <a:solidFill>
                  <a:srgbClr val="FFFFFF"/>
                </a:solidFill>
                <a:latin typeface="Arial"/>
                <a:cs typeface="Arial"/>
              </a:rPr>
              <a:t> Mainly designed </a:t>
            </a:r>
            <a:r>
              <a:rPr lang="en-US" sz="2400" dirty="0">
                <a:solidFill>
                  <a:srgbClr val="FFFFFF"/>
                </a:solidFill>
                <a:latin typeface="Arial"/>
                <a:cs typeface="Arial"/>
              </a:rPr>
              <a:t>to </a:t>
            </a:r>
            <a:r>
              <a:rPr lang="en-US" sz="2400" spc="-5" dirty="0">
                <a:solidFill>
                  <a:srgbClr val="FFFFFF"/>
                </a:solidFill>
                <a:latin typeface="Arial"/>
                <a:cs typeface="Arial"/>
              </a:rPr>
              <a:t>transmit information  about your </a:t>
            </a:r>
            <a:r>
              <a:rPr lang="en-US" sz="2400" dirty="0">
                <a:solidFill>
                  <a:srgbClr val="FFFFFF"/>
                </a:solidFill>
                <a:latin typeface="Arial"/>
                <a:cs typeface="Arial"/>
              </a:rPr>
              <a:t>web browsing </a:t>
            </a:r>
            <a:r>
              <a:rPr lang="en-US" sz="2400" spc="-5" dirty="0">
                <a:solidFill>
                  <a:srgbClr val="FFFFFF"/>
                </a:solidFill>
                <a:latin typeface="Arial"/>
                <a:cs typeface="Arial"/>
              </a:rPr>
              <a:t>habits </a:t>
            </a:r>
            <a:r>
              <a:rPr lang="en-US" sz="2400" dirty="0">
                <a:solidFill>
                  <a:srgbClr val="FFFFFF"/>
                </a:solidFill>
                <a:latin typeface="Arial"/>
                <a:cs typeface="Arial"/>
              </a:rPr>
              <a:t>to </a:t>
            </a:r>
            <a:r>
              <a:rPr lang="en-US" sz="2400" spc="-5" dirty="0">
                <a:solidFill>
                  <a:srgbClr val="FFFFFF"/>
                </a:solidFill>
                <a:latin typeface="Arial"/>
                <a:cs typeface="Arial"/>
              </a:rPr>
              <a:t>the  third party</a:t>
            </a:r>
            <a:endParaRPr lang="en-US" sz="2400" dirty="0">
              <a:latin typeface="Arial"/>
              <a:cs typeface="Arial"/>
            </a:endParaRPr>
          </a:p>
          <a:p>
            <a:pPr marL="429259">
              <a:lnSpc>
                <a:spcPct val="100000"/>
              </a:lnSpc>
              <a:spcBef>
                <a:spcPts val="270"/>
              </a:spcBef>
            </a:pPr>
            <a:endParaRPr lang="en-US" sz="2800" dirty="0">
              <a:latin typeface="Arial"/>
              <a:cs typeface="Aria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785337"/>
            <a:ext cx="4402282" cy="4402282"/>
          </a:xfrm>
          <a:prstGeom prst="rect">
            <a:avLst/>
          </a:prstGeom>
        </p:spPr>
      </p:pic>
    </p:spTree>
    <p:extLst>
      <p:ext uri="{BB962C8B-B14F-4D97-AF65-F5344CB8AC3E}">
        <p14:creationId xmlns:p14="http://schemas.microsoft.com/office/powerpoint/2010/main" val="133632980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199913" y="1965531"/>
            <a:ext cx="3283310" cy="3994042"/>
          </a:xfrm>
          <a:prstGeom prst="rect">
            <a:avLst/>
          </a:prstGeom>
        </p:spPr>
        <p:txBody>
          <a:bodyPr vert="horz" wrap="square" lIns="0" tIns="13335" rIns="0" bIns="0" rtlCol="0">
            <a:spAutoFit/>
          </a:bodyPr>
          <a:lstStyle/>
          <a:p>
            <a:pPr marL="469900" indent="-457200">
              <a:lnSpc>
                <a:spcPct val="100000"/>
              </a:lnSpc>
              <a:spcBef>
                <a:spcPts val="105"/>
              </a:spcBef>
              <a:buFont typeface="Arial" panose="020B0604020202020204" pitchFamily="34" charset="0"/>
              <a:buChar char="•"/>
            </a:pPr>
            <a:r>
              <a:rPr lang="en-US" sz="2800" b="1" spc="-65" dirty="0">
                <a:solidFill>
                  <a:srgbClr val="FFFFFF"/>
                </a:solidFill>
                <a:uFill>
                  <a:solidFill>
                    <a:srgbClr val="FFFFFF"/>
                  </a:solidFill>
                </a:uFill>
                <a:latin typeface="Bahnschrift SemiBold" panose="020B0502040204020203" pitchFamily="34" charset="0"/>
                <a:cs typeface="Arial"/>
              </a:rPr>
              <a:t>Viruses</a:t>
            </a:r>
          </a:p>
          <a:p>
            <a:pPr marL="469900" indent="-457200">
              <a:lnSpc>
                <a:spcPct val="100000"/>
              </a:lnSpc>
              <a:spcBef>
                <a:spcPts val="105"/>
              </a:spcBef>
              <a:buFont typeface="Arial" panose="020B0604020202020204" pitchFamily="34" charset="0"/>
              <a:buChar char="•"/>
            </a:pPr>
            <a:r>
              <a:rPr lang="en-US" sz="2800" b="1" spc="-65" dirty="0">
                <a:solidFill>
                  <a:srgbClr val="FFFFFF"/>
                </a:solidFill>
                <a:uFill>
                  <a:solidFill>
                    <a:srgbClr val="FFFFFF"/>
                  </a:solidFill>
                </a:uFill>
                <a:latin typeface="Bahnschrift SemiBold" panose="020B0502040204020203" pitchFamily="34" charset="0"/>
                <a:cs typeface="Arial"/>
              </a:rPr>
              <a:t>Spyware</a:t>
            </a:r>
          </a:p>
          <a:p>
            <a:pPr marL="469900" indent="-457200">
              <a:lnSpc>
                <a:spcPct val="100000"/>
              </a:lnSpc>
              <a:spcBef>
                <a:spcPts val="105"/>
              </a:spcBef>
              <a:buFont typeface="Arial" panose="020B0604020202020204" pitchFamily="34" charset="0"/>
              <a:buChar char="•"/>
            </a:pPr>
            <a:r>
              <a:rPr lang="en-US" sz="2800" b="1" spc="-65" dirty="0">
                <a:solidFill>
                  <a:srgbClr val="FFFFFF"/>
                </a:solidFill>
                <a:uFill>
                  <a:solidFill>
                    <a:srgbClr val="FFFFFF"/>
                  </a:solidFill>
                </a:uFill>
                <a:latin typeface="Bahnschrift SemiBold" panose="020B0502040204020203" pitchFamily="34" charset="0"/>
                <a:cs typeface="Arial"/>
              </a:rPr>
              <a:t>Adware</a:t>
            </a:r>
          </a:p>
          <a:p>
            <a:pPr marL="469900" indent="-457200">
              <a:lnSpc>
                <a:spcPct val="100000"/>
              </a:lnSpc>
              <a:spcBef>
                <a:spcPts val="105"/>
              </a:spcBef>
              <a:buFont typeface="Arial" panose="020B0604020202020204" pitchFamily="34" charset="0"/>
              <a:buChar char="•"/>
            </a:pPr>
            <a:r>
              <a:rPr lang="en-US" sz="2800" b="1" spc="-65" dirty="0">
                <a:solidFill>
                  <a:srgbClr val="FFFFFF"/>
                </a:solidFill>
                <a:uFill>
                  <a:solidFill>
                    <a:srgbClr val="FFFFFF"/>
                  </a:solidFill>
                </a:uFill>
                <a:latin typeface="Bahnschrift SemiBold" panose="020B0502040204020203" pitchFamily="34" charset="0"/>
                <a:cs typeface="Arial"/>
              </a:rPr>
              <a:t>Scareware</a:t>
            </a:r>
          </a:p>
          <a:p>
            <a:pPr marL="469900" indent="-457200">
              <a:lnSpc>
                <a:spcPct val="100000"/>
              </a:lnSpc>
              <a:spcBef>
                <a:spcPts val="105"/>
              </a:spcBef>
              <a:buFont typeface="Arial" panose="020B0604020202020204" pitchFamily="34" charset="0"/>
              <a:buChar char="•"/>
            </a:pPr>
            <a:r>
              <a:rPr lang="en-US" sz="2800" b="1" spc="-65" dirty="0">
                <a:solidFill>
                  <a:srgbClr val="FFFFFF"/>
                </a:solidFill>
                <a:uFill>
                  <a:solidFill>
                    <a:srgbClr val="FFFFFF"/>
                  </a:solidFill>
                </a:uFill>
                <a:latin typeface="Bahnschrift SemiBold" panose="020B0502040204020203" pitchFamily="34" charset="0"/>
                <a:cs typeface="Arial"/>
              </a:rPr>
              <a:t>Worms</a:t>
            </a:r>
          </a:p>
          <a:p>
            <a:pPr marL="469900" indent="-457200">
              <a:lnSpc>
                <a:spcPct val="100000"/>
              </a:lnSpc>
              <a:spcBef>
                <a:spcPts val="105"/>
              </a:spcBef>
              <a:buFont typeface="Arial" panose="020B0604020202020204" pitchFamily="34" charset="0"/>
              <a:buChar char="•"/>
            </a:pPr>
            <a:r>
              <a:rPr lang="en-US" sz="2800" b="1" spc="-65" dirty="0">
                <a:solidFill>
                  <a:srgbClr val="FFFFFF"/>
                </a:solidFill>
                <a:uFill>
                  <a:solidFill>
                    <a:srgbClr val="FFFFFF"/>
                  </a:solidFill>
                </a:uFill>
                <a:latin typeface="Bahnschrift SemiBold" panose="020B0502040204020203" pitchFamily="34" charset="0"/>
                <a:cs typeface="Arial"/>
              </a:rPr>
              <a:t>Trojan Horse</a:t>
            </a:r>
          </a:p>
          <a:p>
            <a:pPr marL="469900" indent="-457200">
              <a:lnSpc>
                <a:spcPct val="100000"/>
              </a:lnSpc>
              <a:spcBef>
                <a:spcPts val="105"/>
              </a:spcBef>
              <a:buFont typeface="Arial" panose="020B0604020202020204" pitchFamily="34" charset="0"/>
              <a:buChar char="•"/>
            </a:pPr>
            <a:r>
              <a:rPr lang="en-US" sz="2800" b="1" spc="-65" dirty="0">
                <a:solidFill>
                  <a:srgbClr val="FFFFFF"/>
                </a:solidFill>
                <a:uFill>
                  <a:solidFill>
                    <a:srgbClr val="FFFFFF"/>
                  </a:solidFill>
                </a:uFill>
                <a:latin typeface="Bahnschrift SemiBold" panose="020B0502040204020203" pitchFamily="34" charset="0"/>
                <a:cs typeface="Arial"/>
              </a:rPr>
              <a:t>Spam</a:t>
            </a:r>
          </a:p>
          <a:p>
            <a:pPr marL="469900" indent="-457200">
              <a:lnSpc>
                <a:spcPct val="100000"/>
              </a:lnSpc>
              <a:spcBef>
                <a:spcPts val="105"/>
              </a:spcBef>
              <a:buFont typeface="Arial" panose="020B0604020202020204" pitchFamily="34" charset="0"/>
              <a:buChar char="•"/>
            </a:pPr>
            <a:r>
              <a:rPr lang="en-US" sz="2800" b="1" spc="-65" dirty="0">
                <a:solidFill>
                  <a:srgbClr val="FFFFFF"/>
                </a:solidFill>
                <a:uFill>
                  <a:solidFill>
                    <a:srgbClr val="FFFFFF"/>
                  </a:solidFill>
                </a:uFill>
                <a:latin typeface="Bahnschrift SemiBold" panose="020B0502040204020203" pitchFamily="34" charset="0"/>
                <a:cs typeface="Arial"/>
              </a:rPr>
              <a:t>Rootkits</a:t>
            </a:r>
          </a:p>
          <a:p>
            <a:pPr marL="469900" indent="-457200">
              <a:lnSpc>
                <a:spcPct val="100000"/>
              </a:lnSpc>
              <a:spcBef>
                <a:spcPts val="105"/>
              </a:spcBef>
              <a:buFont typeface="Arial" panose="020B0604020202020204" pitchFamily="34" charset="0"/>
              <a:buChar char="•"/>
            </a:pPr>
            <a:endParaRPr sz="2800" dirty="0">
              <a:latin typeface="Bahnschrift SemiBold" panose="020B0502040204020203" pitchFamily="34" charset="0"/>
              <a:cs typeface="Arial"/>
            </a:endParaRPr>
          </a:p>
        </p:txBody>
      </p:sp>
      <p:sp>
        <p:nvSpPr>
          <p:cNvPr id="12" name="object 5"/>
          <p:cNvSpPr txBox="1"/>
          <p:nvPr/>
        </p:nvSpPr>
        <p:spPr>
          <a:xfrm>
            <a:off x="952870" y="1017889"/>
            <a:ext cx="5943600" cy="567463"/>
          </a:xfrm>
          <a:prstGeom prst="rect">
            <a:avLst/>
          </a:prstGeom>
        </p:spPr>
        <p:txBody>
          <a:bodyPr vert="horz" wrap="square" lIns="0" tIns="13335" rIns="0" bIns="0" rtlCol="0">
            <a:spAutoFit/>
          </a:bodyPr>
          <a:lstStyle/>
          <a:p>
            <a:pPr marL="12700">
              <a:lnSpc>
                <a:spcPct val="100000"/>
              </a:lnSpc>
              <a:spcBef>
                <a:spcPts val="105"/>
              </a:spcBef>
            </a:pPr>
            <a:r>
              <a:rPr lang="en-US" sz="3600" b="1" spc="-65" dirty="0">
                <a:solidFill>
                  <a:srgbClr val="FFFF00"/>
                </a:solidFill>
                <a:uFill>
                  <a:solidFill>
                    <a:srgbClr val="FFFFFF"/>
                  </a:solidFill>
                </a:uFill>
                <a:latin typeface="Bahnschrift SemiBold" panose="020B0502040204020203" pitchFamily="34" charset="0"/>
                <a:cs typeface="Arial"/>
              </a:rPr>
              <a:t>Types of Malwares</a:t>
            </a:r>
            <a:endParaRPr sz="3600" dirty="0">
              <a:solidFill>
                <a:srgbClr val="FFFF00"/>
              </a:solidFill>
              <a:latin typeface="Bahnschrift SemiBold" panose="020B0502040204020203" pitchFamily="34" charset="0"/>
              <a:cs typeface="Aria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064" y="2735928"/>
            <a:ext cx="5295900" cy="245324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9361827-77BB-4CF4-B4EF-540F3793E6F0}"/>
                  </a:ext>
                </a:extLst>
              </p14:cNvPr>
              <p14:cNvContentPartPr/>
              <p14:nvPr/>
            </p14:nvContentPartPr>
            <p14:xfrm>
              <a:off x="717480" y="1714680"/>
              <a:ext cx="4464360" cy="3625920"/>
            </p14:xfrm>
          </p:contentPart>
        </mc:Choice>
        <mc:Fallback xmlns="">
          <p:pic>
            <p:nvPicPr>
              <p:cNvPr id="2" name="Ink 1">
                <a:extLst>
                  <a:ext uri="{FF2B5EF4-FFF2-40B4-BE49-F238E27FC236}">
                    <a16:creationId xmlns:a16="http://schemas.microsoft.com/office/drawing/2014/main" id="{A9361827-77BB-4CF4-B4EF-540F3793E6F0}"/>
                  </a:ext>
                </a:extLst>
              </p:cNvPr>
              <p:cNvPicPr/>
              <p:nvPr/>
            </p:nvPicPr>
            <p:blipFill>
              <a:blip r:embed="rId4"/>
              <a:stretch>
                <a:fillRect/>
              </a:stretch>
            </p:blipFill>
            <p:spPr>
              <a:xfrm>
                <a:off x="708120" y="1705320"/>
                <a:ext cx="4483080" cy="3644640"/>
              </a:xfrm>
              <a:prstGeom prst="rect">
                <a:avLst/>
              </a:prstGeom>
            </p:spPr>
          </p:pic>
        </mc:Fallback>
      </mc:AlternateContent>
    </p:spTree>
    <p:extLst>
      <p:ext uri="{BB962C8B-B14F-4D97-AF65-F5344CB8AC3E}">
        <p14:creationId xmlns:p14="http://schemas.microsoft.com/office/powerpoint/2010/main" val="297624669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0903" y="1375739"/>
            <a:ext cx="7120195" cy="3635226"/>
          </a:xfrm>
          <a:prstGeom prst="rect">
            <a:avLst/>
          </a:prstGeom>
        </p:spPr>
        <p:txBody>
          <a:bodyPr vert="horz" wrap="square" lIns="0" tIns="13335" rIns="0" bIns="0" rtlCol="0">
            <a:spAutoFit/>
          </a:bodyPr>
          <a:lstStyle/>
          <a:p>
            <a:pPr>
              <a:lnSpc>
                <a:spcPct val="100000"/>
              </a:lnSpc>
              <a:spcBef>
                <a:spcPts val="50"/>
              </a:spcBef>
            </a:pPr>
            <a:endParaRPr lang="en-US" sz="3200" dirty="0">
              <a:latin typeface="Arial"/>
              <a:cs typeface="Arial"/>
            </a:endParaRPr>
          </a:p>
          <a:p>
            <a:pPr>
              <a:lnSpc>
                <a:spcPct val="100000"/>
              </a:lnSpc>
              <a:spcBef>
                <a:spcPts val="50"/>
              </a:spcBef>
            </a:pPr>
            <a:endParaRPr sz="3300" dirty="0">
              <a:latin typeface="Arial"/>
              <a:cs typeface="Arial"/>
            </a:endParaRPr>
          </a:p>
          <a:p>
            <a:pPr marL="304800" marR="160020" indent="-292735">
              <a:lnSpc>
                <a:spcPct val="102899"/>
              </a:lnSpc>
              <a:buClr>
                <a:srgbClr val="93B6D2"/>
              </a:buClr>
              <a:buSzPct val="80357"/>
              <a:buFont typeface="Arial"/>
              <a:buChar char="•"/>
              <a:tabLst>
                <a:tab pos="530225" algn="l"/>
                <a:tab pos="530860" algn="l"/>
              </a:tabLst>
            </a:pPr>
            <a:r>
              <a:rPr sz="2800" spc="-5" dirty="0">
                <a:solidFill>
                  <a:srgbClr val="FFFFFF"/>
                </a:solidFill>
                <a:latin typeface="Arial"/>
                <a:cs typeface="Arial"/>
              </a:rPr>
              <a:t>Software that </a:t>
            </a:r>
            <a:r>
              <a:rPr sz="2800" dirty="0">
                <a:solidFill>
                  <a:srgbClr val="FFFFFF"/>
                </a:solidFill>
                <a:latin typeface="Arial"/>
                <a:cs typeface="Arial"/>
              </a:rPr>
              <a:t>replicates itself </a:t>
            </a:r>
            <a:r>
              <a:rPr sz="2800" spc="-5" dirty="0">
                <a:solidFill>
                  <a:srgbClr val="FFFFFF"/>
                </a:solidFill>
                <a:latin typeface="Arial"/>
                <a:cs typeface="Arial"/>
              </a:rPr>
              <a:t>and </a:t>
            </a:r>
            <a:r>
              <a:rPr sz="2800" dirty="0">
                <a:solidFill>
                  <a:srgbClr val="FFFFFF"/>
                </a:solidFill>
                <a:latin typeface="Arial"/>
                <a:cs typeface="Arial"/>
              </a:rPr>
              <a:t>spreads by  damaging </a:t>
            </a:r>
            <a:r>
              <a:rPr sz="2800" spc="-5" dirty="0">
                <a:solidFill>
                  <a:srgbClr val="FFFFFF"/>
                </a:solidFill>
                <a:latin typeface="Arial"/>
                <a:cs typeface="Arial"/>
              </a:rPr>
              <a:t>and </a:t>
            </a:r>
            <a:r>
              <a:rPr sz="2800" dirty="0">
                <a:solidFill>
                  <a:srgbClr val="FFFFFF"/>
                </a:solidFill>
                <a:latin typeface="Arial"/>
                <a:cs typeface="Arial"/>
              </a:rPr>
              <a:t>deleting </a:t>
            </a:r>
            <a:r>
              <a:rPr sz="2800" spc="-5" dirty="0">
                <a:solidFill>
                  <a:srgbClr val="FFFFFF"/>
                </a:solidFill>
                <a:latin typeface="Arial"/>
                <a:cs typeface="Arial"/>
              </a:rPr>
              <a:t>the</a:t>
            </a:r>
            <a:r>
              <a:rPr sz="2800" spc="30" dirty="0">
                <a:solidFill>
                  <a:srgbClr val="FFFFFF"/>
                </a:solidFill>
                <a:latin typeface="Arial"/>
                <a:cs typeface="Arial"/>
              </a:rPr>
              <a:t> </a:t>
            </a:r>
            <a:r>
              <a:rPr sz="2800" dirty="0">
                <a:solidFill>
                  <a:srgbClr val="FFFFFF"/>
                </a:solidFill>
                <a:latin typeface="Arial"/>
                <a:cs typeface="Arial"/>
              </a:rPr>
              <a:t>files.</a:t>
            </a:r>
            <a:endParaRPr sz="2800" dirty="0">
              <a:latin typeface="Arial"/>
              <a:cs typeface="Arial"/>
            </a:endParaRPr>
          </a:p>
          <a:p>
            <a:pPr>
              <a:lnSpc>
                <a:spcPct val="100000"/>
              </a:lnSpc>
              <a:spcBef>
                <a:spcPts val="55"/>
              </a:spcBef>
            </a:pPr>
            <a:endParaRPr sz="2700" dirty="0">
              <a:latin typeface="Arial"/>
              <a:cs typeface="Arial"/>
            </a:endParaRPr>
          </a:p>
          <a:p>
            <a:pPr marL="304800" marR="5080" indent="-292735">
              <a:lnSpc>
                <a:spcPct val="100000"/>
              </a:lnSpc>
              <a:buClr>
                <a:srgbClr val="93B6D2"/>
              </a:buClr>
              <a:buSzPct val="69642"/>
              <a:buFont typeface="Arial"/>
              <a:buChar char="•"/>
              <a:tabLst>
                <a:tab pos="600710" algn="l"/>
                <a:tab pos="601345" algn="l"/>
              </a:tabLst>
            </a:pPr>
            <a:r>
              <a:rPr sz="2800" spc="-15" dirty="0">
                <a:solidFill>
                  <a:srgbClr val="FFFFFF"/>
                </a:solidFill>
                <a:latin typeface="Arial"/>
                <a:cs typeface="Arial"/>
              </a:rPr>
              <a:t>Virus </a:t>
            </a:r>
            <a:r>
              <a:rPr sz="2800" spc="-5" dirty="0">
                <a:solidFill>
                  <a:srgbClr val="FFFFFF"/>
                </a:solidFill>
                <a:latin typeface="Arial"/>
                <a:cs typeface="Arial"/>
              </a:rPr>
              <a:t>enters your </a:t>
            </a:r>
            <a:r>
              <a:rPr sz="2800" dirty="0">
                <a:solidFill>
                  <a:srgbClr val="FFFFFF"/>
                </a:solidFill>
                <a:latin typeface="Arial"/>
                <a:cs typeface="Arial"/>
              </a:rPr>
              <a:t>device </a:t>
            </a:r>
            <a:r>
              <a:rPr sz="2800" spc="-5" dirty="0">
                <a:solidFill>
                  <a:srgbClr val="FFFFFF"/>
                </a:solidFill>
                <a:latin typeface="Arial"/>
                <a:cs typeface="Arial"/>
              </a:rPr>
              <a:t>via </a:t>
            </a:r>
            <a:r>
              <a:rPr sz="2800" dirty="0">
                <a:solidFill>
                  <a:srgbClr val="FFFFFF"/>
                </a:solidFill>
                <a:latin typeface="Arial"/>
                <a:cs typeface="Arial"/>
              </a:rPr>
              <a:t>attached </a:t>
            </a:r>
            <a:r>
              <a:rPr sz="2800" spc="-5" dirty="0">
                <a:solidFill>
                  <a:srgbClr val="FFFFFF"/>
                </a:solidFill>
                <a:latin typeface="Arial"/>
                <a:cs typeface="Arial"/>
              </a:rPr>
              <a:t>images,  greeting, </a:t>
            </a:r>
            <a:r>
              <a:rPr sz="2800" dirty="0">
                <a:solidFill>
                  <a:srgbClr val="FFFFFF"/>
                </a:solidFill>
                <a:latin typeface="Arial"/>
                <a:cs typeface="Arial"/>
              </a:rPr>
              <a:t>audio/video files </a:t>
            </a:r>
            <a:r>
              <a:rPr sz="2800" spc="-5" dirty="0">
                <a:solidFill>
                  <a:srgbClr val="FFFFFF"/>
                </a:solidFill>
                <a:latin typeface="Arial"/>
                <a:cs typeface="Arial"/>
              </a:rPr>
              <a:t>, downloads</a:t>
            </a:r>
            <a:r>
              <a:rPr sz="2800" spc="25" dirty="0">
                <a:solidFill>
                  <a:srgbClr val="FFFFFF"/>
                </a:solidFill>
                <a:latin typeface="Arial"/>
                <a:cs typeface="Arial"/>
              </a:rPr>
              <a:t> </a:t>
            </a:r>
            <a:r>
              <a:rPr sz="2800" dirty="0">
                <a:solidFill>
                  <a:srgbClr val="FFFFFF"/>
                </a:solidFill>
                <a:latin typeface="Arial"/>
                <a:cs typeface="Arial"/>
              </a:rPr>
              <a:t>etc.</a:t>
            </a:r>
            <a:endParaRPr sz="2800" dirty="0">
              <a:latin typeface="Arial"/>
              <a:cs typeface="Arial"/>
            </a:endParaRPr>
          </a:p>
        </p:txBody>
      </p:sp>
      <p:sp>
        <p:nvSpPr>
          <p:cNvPr id="4" name="Rectangle 3"/>
          <p:cNvSpPr/>
          <p:nvPr/>
        </p:nvSpPr>
        <p:spPr>
          <a:xfrm>
            <a:off x="630903" y="1104035"/>
            <a:ext cx="2415661" cy="830997"/>
          </a:xfrm>
          <a:prstGeom prst="rect">
            <a:avLst/>
          </a:prstGeom>
        </p:spPr>
        <p:txBody>
          <a:bodyPr wrap="none">
            <a:spAutoFit/>
          </a:bodyPr>
          <a:lstStyle/>
          <a:p>
            <a:r>
              <a:rPr lang="en-IN" sz="4800" b="1" spc="-10" dirty="0">
                <a:solidFill>
                  <a:srgbClr val="FFFF00"/>
                </a:solidFill>
                <a:uFill>
                  <a:solidFill>
                    <a:srgbClr val="FFFFFF"/>
                  </a:solidFill>
                </a:uFill>
                <a:latin typeface="Arial Rounded MT Bold" panose="020F0704030504030204" pitchFamily="34" charset="0"/>
                <a:cs typeface="Arial"/>
              </a:rPr>
              <a:t>Viruses</a:t>
            </a:r>
            <a:endParaRPr lang="en-IN" sz="4400" dirty="0">
              <a:solidFill>
                <a:srgbClr val="FFFF00"/>
              </a:solidFill>
              <a:latin typeface="Arial Rounded MT Bold" panose="020F07040305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739" y="2639627"/>
            <a:ext cx="3728358" cy="2152650"/>
          </a:xfrm>
          <a:prstGeom prst="rect">
            <a:avLst/>
          </a:prstGeom>
        </p:spPr>
      </p:pic>
    </p:spTree>
    <p:extLst>
      <p:ext uri="{BB962C8B-B14F-4D97-AF65-F5344CB8AC3E}">
        <p14:creationId xmlns:p14="http://schemas.microsoft.com/office/powerpoint/2010/main" val="1373002083"/>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1" y="1898773"/>
            <a:ext cx="7619999" cy="3060453"/>
          </a:xfrm>
          <a:prstGeom prst="rect">
            <a:avLst/>
          </a:prstGeom>
        </p:spPr>
        <p:txBody>
          <a:bodyPr vert="horz" wrap="square" lIns="0" tIns="13335" rIns="0" bIns="0" rtlCol="0">
            <a:spAutoFit/>
          </a:bodyPr>
          <a:lstStyle/>
          <a:p>
            <a:pPr>
              <a:lnSpc>
                <a:spcPct val="100000"/>
              </a:lnSpc>
              <a:spcBef>
                <a:spcPts val="45"/>
              </a:spcBef>
            </a:pPr>
            <a:endParaRPr sz="3050" dirty="0">
              <a:latin typeface="Arial"/>
              <a:cs typeface="Arial"/>
            </a:endParaRPr>
          </a:p>
          <a:p>
            <a:pPr marL="304800" marR="916940" indent="-292735">
              <a:lnSpc>
                <a:spcPct val="100000"/>
              </a:lnSpc>
              <a:buClr>
                <a:srgbClr val="93B6D2"/>
              </a:buClr>
              <a:buSzPct val="69642"/>
              <a:buFont typeface="Arial"/>
              <a:buChar char="•"/>
              <a:tabLst>
                <a:tab pos="600710" algn="l"/>
                <a:tab pos="601345" algn="l"/>
              </a:tabLst>
            </a:pPr>
            <a:r>
              <a:rPr sz="2800" spc="-5" dirty="0">
                <a:solidFill>
                  <a:srgbClr val="FFFFFF"/>
                </a:solidFill>
                <a:latin typeface="Arial"/>
                <a:cs typeface="Arial"/>
              </a:rPr>
              <a:t>Spyware is a </a:t>
            </a:r>
            <a:r>
              <a:rPr sz="2800" dirty="0">
                <a:solidFill>
                  <a:srgbClr val="FFFFFF"/>
                </a:solidFill>
                <a:latin typeface="Arial"/>
                <a:cs typeface="Arial"/>
              </a:rPr>
              <a:t>program that </a:t>
            </a:r>
            <a:r>
              <a:rPr sz="2800" spc="-5" dirty="0">
                <a:solidFill>
                  <a:srgbClr val="FFFFFF"/>
                </a:solidFill>
                <a:latin typeface="Arial"/>
                <a:cs typeface="Arial"/>
              </a:rPr>
              <a:t>gets</a:t>
            </a:r>
            <a:r>
              <a:rPr lang="en-US" sz="2800" spc="-5" dirty="0">
                <a:solidFill>
                  <a:srgbClr val="FFFFFF"/>
                </a:solidFill>
                <a:latin typeface="Arial"/>
                <a:cs typeface="Arial"/>
              </a:rPr>
              <a:t> </a:t>
            </a:r>
            <a:r>
              <a:rPr sz="2800" dirty="0">
                <a:solidFill>
                  <a:srgbClr val="FFFFFF"/>
                </a:solidFill>
                <a:latin typeface="Arial"/>
                <a:cs typeface="Arial"/>
              </a:rPr>
              <a:t>installed  </a:t>
            </a:r>
            <a:r>
              <a:rPr sz="2800" spc="-5" dirty="0">
                <a:solidFill>
                  <a:srgbClr val="FFFFFF"/>
                </a:solidFill>
                <a:latin typeface="Arial"/>
                <a:cs typeface="Arial"/>
              </a:rPr>
              <a:t>without </a:t>
            </a:r>
            <a:r>
              <a:rPr sz="2800" dirty="0">
                <a:solidFill>
                  <a:srgbClr val="FFFFFF"/>
                </a:solidFill>
                <a:latin typeface="Arial"/>
                <a:cs typeface="Arial"/>
              </a:rPr>
              <a:t>the </a:t>
            </a:r>
            <a:r>
              <a:rPr sz="2800" spc="5" dirty="0">
                <a:solidFill>
                  <a:srgbClr val="FFFFFF"/>
                </a:solidFill>
                <a:latin typeface="Arial"/>
                <a:cs typeface="Arial"/>
              </a:rPr>
              <a:t>user’s</a:t>
            </a:r>
            <a:r>
              <a:rPr sz="2800" spc="-10" dirty="0">
                <a:solidFill>
                  <a:srgbClr val="FFFFFF"/>
                </a:solidFill>
                <a:latin typeface="Arial"/>
                <a:cs typeface="Arial"/>
              </a:rPr>
              <a:t> </a:t>
            </a:r>
            <a:r>
              <a:rPr sz="2800" spc="-5" dirty="0">
                <a:solidFill>
                  <a:srgbClr val="FFFFFF"/>
                </a:solidFill>
                <a:latin typeface="Arial"/>
                <a:cs typeface="Arial"/>
              </a:rPr>
              <a:t>permission.</a:t>
            </a:r>
            <a:endParaRPr sz="2800" dirty="0">
              <a:latin typeface="Arial"/>
              <a:cs typeface="Arial"/>
            </a:endParaRPr>
          </a:p>
          <a:p>
            <a:pPr>
              <a:lnSpc>
                <a:spcPct val="100000"/>
              </a:lnSpc>
              <a:buClr>
                <a:srgbClr val="93B6D2"/>
              </a:buClr>
            </a:pPr>
            <a:endParaRPr sz="2750" dirty="0">
              <a:latin typeface="Arial"/>
              <a:cs typeface="Arial"/>
            </a:endParaRPr>
          </a:p>
          <a:p>
            <a:pPr marL="304800" marR="5080" indent="-292735">
              <a:lnSpc>
                <a:spcPct val="100000"/>
              </a:lnSpc>
              <a:buClr>
                <a:srgbClr val="93B6D2"/>
              </a:buClr>
              <a:buSzPct val="69642"/>
              <a:buFont typeface="Arial"/>
              <a:buChar char="•"/>
              <a:tabLst>
                <a:tab pos="600710" algn="l"/>
                <a:tab pos="601345" algn="l"/>
                <a:tab pos="4107815" algn="l"/>
                <a:tab pos="5191125" algn="l"/>
              </a:tabLst>
            </a:pPr>
            <a:r>
              <a:rPr sz="2800" spc="-5" dirty="0">
                <a:solidFill>
                  <a:srgbClr val="FFFFFF"/>
                </a:solidFill>
                <a:latin typeface="Arial"/>
                <a:cs typeface="Arial"/>
              </a:rPr>
              <a:t>It monitors</a:t>
            </a:r>
            <a:r>
              <a:rPr sz="2800" spc="20" dirty="0">
                <a:solidFill>
                  <a:srgbClr val="FFFFFF"/>
                </a:solidFill>
                <a:latin typeface="Arial"/>
                <a:cs typeface="Arial"/>
              </a:rPr>
              <a:t> </a:t>
            </a:r>
            <a:r>
              <a:rPr sz="2800" spc="-5" dirty="0">
                <a:solidFill>
                  <a:srgbClr val="FFFFFF"/>
                </a:solidFill>
                <a:latin typeface="Arial"/>
                <a:cs typeface="Arial"/>
              </a:rPr>
              <a:t>the</a:t>
            </a:r>
            <a:r>
              <a:rPr sz="2800" spc="25" dirty="0">
                <a:solidFill>
                  <a:srgbClr val="FFFFFF"/>
                </a:solidFill>
                <a:latin typeface="Arial"/>
                <a:cs typeface="Arial"/>
              </a:rPr>
              <a:t> </a:t>
            </a:r>
            <a:r>
              <a:rPr sz="2800" spc="5" dirty="0">
                <a:solidFill>
                  <a:srgbClr val="FFFFFF"/>
                </a:solidFill>
                <a:latin typeface="Arial"/>
                <a:cs typeface="Arial"/>
              </a:rPr>
              <a:t>user’s</a:t>
            </a:r>
            <a:r>
              <a:rPr lang="en-US" sz="2800" spc="5" dirty="0">
                <a:solidFill>
                  <a:srgbClr val="FFFFFF"/>
                </a:solidFill>
                <a:latin typeface="Arial"/>
                <a:cs typeface="Arial"/>
              </a:rPr>
              <a:t> </a:t>
            </a:r>
            <a:r>
              <a:rPr sz="2800" spc="-5" dirty="0">
                <a:solidFill>
                  <a:srgbClr val="FFFFFF"/>
                </a:solidFill>
                <a:latin typeface="Arial"/>
                <a:cs typeface="Arial"/>
              </a:rPr>
              <a:t>activities on the internet  and transmits</a:t>
            </a:r>
            <a:r>
              <a:rPr sz="2800" spc="80" dirty="0">
                <a:solidFill>
                  <a:srgbClr val="FFFFFF"/>
                </a:solidFill>
                <a:latin typeface="Arial"/>
                <a:cs typeface="Arial"/>
              </a:rPr>
              <a:t> </a:t>
            </a:r>
            <a:r>
              <a:rPr sz="2800" spc="-5" dirty="0">
                <a:solidFill>
                  <a:srgbClr val="FFFFFF"/>
                </a:solidFill>
                <a:latin typeface="Arial"/>
                <a:cs typeface="Arial"/>
              </a:rPr>
              <a:t>that</a:t>
            </a:r>
            <a:r>
              <a:rPr sz="2800" spc="30" dirty="0">
                <a:solidFill>
                  <a:srgbClr val="FFFFFF"/>
                </a:solidFill>
                <a:latin typeface="Arial"/>
                <a:cs typeface="Arial"/>
              </a:rPr>
              <a:t> </a:t>
            </a:r>
            <a:r>
              <a:rPr sz="2800" spc="-5" dirty="0">
                <a:solidFill>
                  <a:srgbClr val="FFFFFF"/>
                </a:solidFill>
                <a:latin typeface="Arial"/>
                <a:cs typeface="Arial"/>
              </a:rPr>
              <a:t>information</a:t>
            </a:r>
            <a:r>
              <a:rPr lang="en-US" sz="2800" spc="-5" dirty="0">
                <a:solidFill>
                  <a:srgbClr val="FFFFFF"/>
                </a:solidFill>
                <a:latin typeface="Arial"/>
                <a:cs typeface="Arial"/>
              </a:rPr>
              <a:t> </a:t>
            </a:r>
            <a:r>
              <a:rPr sz="2800" spc="-5" dirty="0">
                <a:solidFill>
                  <a:srgbClr val="FFFFFF"/>
                </a:solidFill>
                <a:latin typeface="Arial"/>
                <a:cs typeface="Arial"/>
              </a:rPr>
              <a:t>to the third</a:t>
            </a:r>
            <a:r>
              <a:rPr sz="2800" spc="-25" dirty="0">
                <a:solidFill>
                  <a:srgbClr val="FFFFFF"/>
                </a:solidFill>
                <a:latin typeface="Arial"/>
                <a:cs typeface="Arial"/>
              </a:rPr>
              <a:t> </a:t>
            </a:r>
            <a:r>
              <a:rPr sz="2800" spc="-35" dirty="0">
                <a:solidFill>
                  <a:srgbClr val="FFFFFF"/>
                </a:solidFill>
                <a:latin typeface="Arial"/>
                <a:cs typeface="Arial"/>
              </a:rPr>
              <a:t>party.</a:t>
            </a:r>
            <a:endParaRPr sz="2800" dirty="0">
              <a:latin typeface="Arial"/>
              <a:cs typeface="Arial"/>
            </a:endParaRPr>
          </a:p>
        </p:txBody>
      </p:sp>
      <p:sp>
        <p:nvSpPr>
          <p:cNvPr id="4" name="Rectangle 3"/>
          <p:cNvSpPr/>
          <p:nvPr/>
        </p:nvSpPr>
        <p:spPr>
          <a:xfrm>
            <a:off x="548934" y="1172248"/>
            <a:ext cx="2731197" cy="830997"/>
          </a:xfrm>
          <a:prstGeom prst="rect">
            <a:avLst/>
          </a:prstGeom>
        </p:spPr>
        <p:txBody>
          <a:bodyPr wrap="none">
            <a:spAutoFit/>
          </a:bodyPr>
          <a:lstStyle/>
          <a:p>
            <a:pPr marL="12065">
              <a:lnSpc>
                <a:spcPct val="100000"/>
              </a:lnSpc>
              <a:spcBef>
                <a:spcPts val="105"/>
              </a:spcBef>
              <a:buClr>
                <a:srgbClr val="93B6D2"/>
              </a:buClr>
              <a:buSzPct val="70312"/>
              <a:tabLst>
                <a:tab pos="305435" algn="l"/>
              </a:tabLst>
            </a:pPr>
            <a:r>
              <a:rPr lang="en-IN" sz="4800" b="1" dirty="0">
                <a:solidFill>
                  <a:srgbClr val="FFFF00"/>
                </a:solidFill>
                <a:uFill>
                  <a:solidFill>
                    <a:srgbClr val="FFFFFF"/>
                  </a:solidFill>
                </a:uFill>
                <a:latin typeface="Arial"/>
                <a:cs typeface="Arial"/>
              </a:rPr>
              <a:t>Spyware</a:t>
            </a:r>
            <a:endParaRPr lang="en-IN" sz="4000" dirty="0">
              <a:solidFill>
                <a:srgbClr val="FFFF00"/>
              </a:solidFill>
              <a:latin typeface="Arial"/>
              <a:cs typeface="Aria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2475205"/>
            <a:ext cx="4140035" cy="2484021"/>
          </a:xfrm>
          <a:prstGeom prst="rect">
            <a:avLst/>
          </a:prstGeom>
        </p:spPr>
      </p:pic>
    </p:spTree>
    <p:extLst>
      <p:ext uri="{BB962C8B-B14F-4D97-AF65-F5344CB8AC3E}">
        <p14:creationId xmlns:p14="http://schemas.microsoft.com/office/powerpoint/2010/main" val="266074263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object 3"/>
          <p:cNvSpPr/>
          <p:nvPr/>
        </p:nvSpPr>
        <p:spPr>
          <a:xfrm>
            <a:off x="2710648" y="1114680"/>
            <a:ext cx="6326820" cy="46286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67234260"/>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2227" y="2025596"/>
            <a:ext cx="6858000" cy="3886192"/>
          </a:xfrm>
          <a:prstGeom prst="rect">
            <a:avLst/>
          </a:prstGeom>
        </p:spPr>
        <p:txBody>
          <a:bodyPr vert="horz" wrap="square" lIns="0" tIns="12700" rIns="0" bIns="0" rtlCol="0">
            <a:spAutoFit/>
          </a:bodyPr>
          <a:lstStyle/>
          <a:p>
            <a:pPr marL="304800" marR="1071245" indent="-292735">
              <a:lnSpc>
                <a:spcPct val="80000"/>
              </a:lnSpc>
              <a:spcBef>
                <a:spcPts val="1735"/>
              </a:spcBef>
              <a:buClr>
                <a:srgbClr val="93B6D2"/>
              </a:buClr>
              <a:buSzPct val="69642"/>
              <a:buChar char="•"/>
              <a:tabLst>
                <a:tab pos="304800" algn="l"/>
                <a:tab pos="305435" algn="l"/>
                <a:tab pos="2974975" algn="l"/>
              </a:tabLst>
            </a:pPr>
            <a:r>
              <a:rPr sz="2800" spc="-5" dirty="0">
                <a:solidFill>
                  <a:srgbClr val="FFFFFF"/>
                </a:solidFill>
                <a:latin typeface="Arial"/>
                <a:cs typeface="Arial"/>
              </a:rPr>
              <a:t>Software</a:t>
            </a:r>
            <a:r>
              <a:rPr sz="2800" spc="40" dirty="0">
                <a:solidFill>
                  <a:srgbClr val="FFFFFF"/>
                </a:solidFill>
                <a:latin typeface="Arial"/>
                <a:cs typeface="Arial"/>
              </a:rPr>
              <a:t> </a:t>
            </a:r>
            <a:r>
              <a:rPr sz="2800" spc="-5" dirty="0">
                <a:solidFill>
                  <a:srgbClr val="FFFFFF"/>
                </a:solidFill>
                <a:latin typeface="Arial"/>
                <a:cs typeface="Arial"/>
              </a:rPr>
              <a:t>where	advertising </a:t>
            </a:r>
            <a:r>
              <a:rPr sz="2800" dirty="0">
                <a:solidFill>
                  <a:srgbClr val="FFFFFF"/>
                </a:solidFill>
                <a:latin typeface="Arial"/>
                <a:cs typeface="Arial"/>
              </a:rPr>
              <a:t>banners </a:t>
            </a:r>
            <a:r>
              <a:rPr sz="2800" spc="-5" dirty="0">
                <a:solidFill>
                  <a:srgbClr val="FFFFFF"/>
                </a:solidFill>
                <a:latin typeface="Arial"/>
                <a:cs typeface="Arial"/>
              </a:rPr>
              <a:t>are  </a:t>
            </a:r>
            <a:r>
              <a:rPr sz="2800" dirty="0">
                <a:solidFill>
                  <a:srgbClr val="FFFFFF"/>
                </a:solidFill>
                <a:latin typeface="Arial"/>
                <a:cs typeface="Arial"/>
              </a:rPr>
              <a:t>displayed </a:t>
            </a:r>
            <a:r>
              <a:rPr sz="2800" spc="-5" dirty="0">
                <a:solidFill>
                  <a:srgbClr val="FFFFFF"/>
                </a:solidFill>
                <a:latin typeface="Arial"/>
                <a:cs typeface="Arial"/>
              </a:rPr>
              <a:t>while any </a:t>
            </a:r>
            <a:r>
              <a:rPr sz="2800" dirty="0">
                <a:solidFill>
                  <a:srgbClr val="FFFFFF"/>
                </a:solidFill>
                <a:latin typeface="Arial"/>
                <a:cs typeface="Arial"/>
              </a:rPr>
              <a:t>program </a:t>
            </a:r>
            <a:r>
              <a:rPr sz="2800" spc="-5" dirty="0">
                <a:solidFill>
                  <a:srgbClr val="FFFFFF"/>
                </a:solidFill>
                <a:latin typeface="Arial"/>
                <a:cs typeface="Arial"/>
              </a:rPr>
              <a:t>is</a:t>
            </a:r>
            <a:r>
              <a:rPr sz="2800" spc="10" dirty="0">
                <a:solidFill>
                  <a:srgbClr val="FFFFFF"/>
                </a:solidFill>
                <a:latin typeface="Arial"/>
                <a:cs typeface="Arial"/>
              </a:rPr>
              <a:t> </a:t>
            </a:r>
            <a:r>
              <a:rPr sz="2800" dirty="0">
                <a:solidFill>
                  <a:srgbClr val="FFFFFF"/>
                </a:solidFill>
                <a:latin typeface="Arial"/>
                <a:cs typeface="Arial"/>
              </a:rPr>
              <a:t>running.</a:t>
            </a:r>
            <a:endParaRPr sz="2800" dirty="0">
              <a:latin typeface="Arial"/>
              <a:cs typeface="Arial"/>
            </a:endParaRPr>
          </a:p>
          <a:p>
            <a:pPr>
              <a:lnSpc>
                <a:spcPct val="100000"/>
              </a:lnSpc>
              <a:buClr>
                <a:srgbClr val="93B6D2"/>
              </a:buClr>
              <a:buFont typeface="Arial"/>
              <a:buChar char="•"/>
            </a:pPr>
            <a:endParaRPr sz="3100" dirty="0">
              <a:latin typeface="Arial"/>
              <a:cs typeface="Arial"/>
            </a:endParaRPr>
          </a:p>
          <a:p>
            <a:pPr marL="304800" marR="66040" indent="-292735">
              <a:lnSpc>
                <a:spcPts val="2690"/>
              </a:lnSpc>
              <a:spcBef>
                <a:spcPts val="1790"/>
              </a:spcBef>
              <a:buClr>
                <a:srgbClr val="93B6D2"/>
              </a:buClr>
              <a:buSzPct val="69642"/>
              <a:buChar char="•"/>
              <a:tabLst>
                <a:tab pos="304800" algn="l"/>
                <a:tab pos="305435" algn="l"/>
              </a:tabLst>
            </a:pPr>
            <a:r>
              <a:rPr sz="2800" spc="-5" dirty="0">
                <a:solidFill>
                  <a:srgbClr val="FFFFFF"/>
                </a:solidFill>
                <a:latin typeface="Arial"/>
                <a:cs typeface="Arial"/>
              </a:rPr>
              <a:t>It automatically downloads to your device while  browsing any</a:t>
            </a:r>
            <a:r>
              <a:rPr sz="2800" spc="20" dirty="0">
                <a:solidFill>
                  <a:srgbClr val="FFFFFF"/>
                </a:solidFill>
                <a:latin typeface="Arial"/>
                <a:cs typeface="Arial"/>
              </a:rPr>
              <a:t> </a:t>
            </a:r>
            <a:r>
              <a:rPr sz="2800" spc="-5" dirty="0">
                <a:solidFill>
                  <a:srgbClr val="FFFFFF"/>
                </a:solidFill>
                <a:latin typeface="Arial"/>
                <a:cs typeface="Arial"/>
              </a:rPr>
              <a:t>website</a:t>
            </a:r>
            <a:endParaRPr lang="en-US" sz="2800" dirty="0">
              <a:latin typeface="Arial"/>
              <a:cs typeface="Arial"/>
            </a:endParaRPr>
          </a:p>
          <a:p>
            <a:pPr marL="304800" marR="66040" indent="-292735">
              <a:lnSpc>
                <a:spcPts val="2690"/>
              </a:lnSpc>
              <a:spcBef>
                <a:spcPts val="1790"/>
              </a:spcBef>
              <a:buClr>
                <a:srgbClr val="93B6D2"/>
              </a:buClr>
              <a:buSzPct val="69642"/>
              <a:buChar char="•"/>
              <a:tabLst>
                <a:tab pos="304800" algn="l"/>
                <a:tab pos="305435" algn="l"/>
              </a:tabLst>
            </a:pPr>
            <a:endParaRPr sz="4100" dirty="0">
              <a:latin typeface="Arial"/>
              <a:cs typeface="Arial"/>
            </a:endParaRPr>
          </a:p>
          <a:p>
            <a:pPr marL="304800" indent="-292735">
              <a:lnSpc>
                <a:spcPct val="100000"/>
              </a:lnSpc>
              <a:buClr>
                <a:srgbClr val="93B6D2"/>
              </a:buClr>
              <a:buSzPct val="69642"/>
              <a:buChar char="•"/>
              <a:tabLst>
                <a:tab pos="304800" algn="l"/>
                <a:tab pos="305435" algn="l"/>
              </a:tabLst>
            </a:pPr>
            <a:r>
              <a:rPr sz="2800" spc="-5" dirty="0">
                <a:solidFill>
                  <a:srgbClr val="FFFFFF"/>
                </a:solidFill>
                <a:latin typeface="Arial"/>
                <a:cs typeface="Arial"/>
              </a:rPr>
              <a:t>It is </a:t>
            </a:r>
            <a:r>
              <a:rPr sz="2800" dirty="0">
                <a:solidFill>
                  <a:srgbClr val="FFFFFF"/>
                </a:solidFill>
                <a:latin typeface="Arial"/>
                <a:cs typeface="Arial"/>
              </a:rPr>
              <a:t>used by </a:t>
            </a:r>
            <a:r>
              <a:rPr sz="2800" spc="-5" dirty="0">
                <a:solidFill>
                  <a:srgbClr val="FFFFFF"/>
                </a:solidFill>
                <a:latin typeface="Arial"/>
                <a:cs typeface="Arial"/>
              </a:rPr>
              <a:t>companies for marketing</a:t>
            </a:r>
            <a:r>
              <a:rPr sz="2800" spc="35" dirty="0">
                <a:solidFill>
                  <a:srgbClr val="FFFFFF"/>
                </a:solidFill>
                <a:latin typeface="Arial"/>
                <a:cs typeface="Arial"/>
              </a:rPr>
              <a:t> </a:t>
            </a:r>
            <a:r>
              <a:rPr sz="2800" dirty="0">
                <a:solidFill>
                  <a:srgbClr val="FFFFFF"/>
                </a:solidFill>
                <a:latin typeface="Arial"/>
                <a:cs typeface="Arial"/>
              </a:rPr>
              <a:t>purposes</a:t>
            </a:r>
            <a:endParaRPr sz="2800" dirty="0">
              <a:latin typeface="Arial"/>
              <a:cs typeface="Arial"/>
            </a:endParaRPr>
          </a:p>
        </p:txBody>
      </p:sp>
      <p:sp>
        <p:nvSpPr>
          <p:cNvPr id="4" name="Rectangle 3"/>
          <p:cNvSpPr/>
          <p:nvPr/>
        </p:nvSpPr>
        <p:spPr>
          <a:xfrm>
            <a:off x="582227" y="1010053"/>
            <a:ext cx="2417970" cy="830997"/>
          </a:xfrm>
          <a:prstGeom prst="rect">
            <a:avLst/>
          </a:prstGeom>
        </p:spPr>
        <p:txBody>
          <a:bodyPr wrap="none">
            <a:spAutoFit/>
          </a:bodyPr>
          <a:lstStyle/>
          <a:p>
            <a:pPr marL="12065">
              <a:lnSpc>
                <a:spcPct val="100000"/>
              </a:lnSpc>
              <a:spcBef>
                <a:spcPts val="100"/>
              </a:spcBef>
              <a:buClr>
                <a:srgbClr val="93B6D2"/>
              </a:buClr>
              <a:buSzPct val="68518"/>
              <a:tabLst>
                <a:tab pos="305435" algn="l"/>
              </a:tabLst>
            </a:pPr>
            <a:r>
              <a:rPr lang="en-IN" sz="4800" b="1" spc="-5" dirty="0">
                <a:solidFill>
                  <a:srgbClr val="FFFF00"/>
                </a:solidFill>
                <a:uFill>
                  <a:solidFill>
                    <a:srgbClr val="FFFFFF"/>
                  </a:solidFill>
                </a:uFill>
                <a:latin typeface="Arial"/>
                <a:cs typeface="Arial"/>
              </a:rPr>
              <a:t>Adware</a:t>
            </a:r>
            <a:endParaRPr lang="en-IN" sz="4400" dirty="0">
              <a:solidFill>
                <a:srgbClr val="FFFF00"/>
              </a:solidFill>
              <a:latin typeface="Arial"/>
              <a:cs typeface="Aria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053" y="2219418"/>
            <a:ext cx="3976211" cy="2982158"/>
          </a:xfrm>
          <a:prstGeom prst="rect">
            <a:avLst/>
          </a:prstGeom>
        </p:spPr>
      </p:pic>
    </p:spTree>
    <p:extLst>
      <p:ext uri="{BB962C8B-B14F-4D97-AF65-F5344CB8AC3E}">
        <p14:creationId xmlns:p14="http://schemas.microsoft.com/office/powerpoint/2010/main" val="263023527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7418" y="929462"/>
            <a:ext cx="3289300" cy="359714"/>
          </a:xfrm>
          <a:prstGeom prst="rect">
            <a:avLst/>
          </a:prstGeom>
        </p:spPr>
        <p:txBody>
          <a:bodyPr vert="horz" wrap="square" lIns="0" tIns="13335" rIns="0" bIns="0" rtlCol="0">
            <a:spAutoFit/>
          </a:bodyPr>
          <a:lstStyle/>
          <a:p>
            <a:pPr marL="12700">
              <a:lnSpc>
                <a:spcPct val="100000"/>
              </a:lnSpc>
              <a:spcBef>
                <a:spcPts val="105"/>
              </a:spcBef>
            </a:pPr>
            <a:r>
              <a:rPr sz="2250" u="sng" spc="-5" dirty="0">
                <a:solidFill>
                  <a:srgbClr val="93B6D2"/>
                </a:solidFill>
                <a:uFill>
                  <a:solidFill>
                    <a:srgbClr val="93B6D2"/>
                  </a:solidFill>
                </a:uFill>
                <a:latin typeface="Times New Roman"/>
                <a:cs typeface="Times New Roman"/>
              </a:rPr>
              <a:t> </a:t>
            </a:r>
            <a:endParaRPr sz="3200" dirty="0">
              <a:latin typeface="Arial"/>
              <a:cs typeface="Arial"/>
            </a:endParaRPr>
          </a:p>
        </p:txBody>
      </p:sp>
      <p:sp>
        <p:nvSpPr>
          <p:cNvPr id="3" name="object 3"/>
          <p:cNvSpPr txBox="1"/>
          <p:nvPr/>
        </p:nvSpPr>
        <p:spPr>
          <a:xfrm>
            <a:off x="1135602" y="2225577"/>
            <a:ext cx="6019800" cy="1304844"/>
          </a:xfrm>
          <a:prstGeom prst="rect">
            <a:avLst/>
          </a:prstGeom>
        </p:spPr>
        <p:txBody>
          <a:bodyPr vert="horz" wrap="square" lIns="0" tIns="12065" rIns="0" bIns="0" rtlCol="0">
            <a:spAutoFit/>
          </a:bodyPr>
          <a:lstStyle/>
          <a:p>
            <a:pPr marL="108585" marR="5080" indent="-96520">
              <a:lnSpc>
                <a:spcPct val="100000"/>
              </a:lnSpc>
              <a:spcBef>
                <a:spcPts val="95"/>
              </a:spcBef>
            </a:pPr>
            <a:r>
              <a:rPr sz="2800" spc="-5" dirty="0">
                <a:solidFill>
                  <a:srgbClr val="FFFFFF"/>
                </a:solidFill>
                <a:latin typeface="Arial"/>
                <a:cs typeface="Arial"/>
              </a:rPr>
              <a:t>Software </a:t>
            </a:r>
            <a:r>
              <a:rPr sz="2800" dirty="0">
                <a:solidFill>
                  <a:srgbClr val="FFFFFF"/>
                </a:solidFill>
                <a:latin typeface="Arial"/>
                <a:cs typeface="Arial"/>
              </a:rPr>
              <a:t>that </a:t>
            </a:r>
            <a:r>
              <a:rPr sz="2800" spc="-5" dirty="0">
                <a:solidFill>
                  <a:srgbClr val="FFFFFF"/>
                </a:solidFill>
                <a:latin typeface="Arial"/>
                <a:cs typeface="Arial"/>
              </a:rPr>
              <a:t>is designed to trick the user into  </a:t>
            </a:r>
            <a:r>
              <a:rPr sz="2800" dirty="0">
                <a:solidFill>
                  <a:srgbClr val="FFFFFF"/>
                </a:solidFill>
                <a:latin typeface="Arial"/>
                <a:cs typeface="Arial"/>
              </a:rPr>
              <a:t>buying </a:t>
            </a:r>
            <a:r>
              <a:rPr sz="2800" spc="-5" dirty="0">
                <a:solidFill>
                  <a:srgbClr val="FFFFFF"/>
                </a:solidFill>
                <a:latin typeface="Arial"/>
                <a:cs typeface="Arial"/>
              </a:rPr>
              <a:t>or </a:t>
            </a:r>
            <a:r>
              <a:rPr sz="2800" dirty="0">
                <a:solidFill>
                  <a:srgbClr val="FFFFFF"/>
                </a:solidFill>
                <a:latin typeface="Arial"/>
                <a:cs typeface="Arial"/>
              </a:rPr>
              <a:t>downloading </a:t>
            </a:r>
            <a:r>
              <a:rPr sz="2800" spc="-5" dirty="0">
                <a:solidFill>
                  <a:srgbClr val="FFFFFF"/>
                </a:solidFill>
                <a:latin typeface="Arial"/>
                <a:cs typeface="Arial"/>
              </a:rPr>
              <a:t>unwanted</a:t>
            </a:r>
            <a:r>
              <a:rPr sz="2800" spc="25" dirty="0">
                <a:solidFill>
                  <a:srgbClr val="FFFFFF"/>
                </a:solidFill>
                <a:latin typeface="Arial"/>
                <a:cs typeface="Arial"/>
              </a:rPr>
              <a:t> </a:t>
            </a:r>
            <a:r>
              <a:rPr sz="2800" dirty="0">
                <a:solidFill>
                  <a:srgbClr val="FFFFFF"/>
                </a:solidFill>
                <a:latin typeface="Arial"/>
                <a:cs typeface="Arial"/>
              </a:rPr>
              <a:t>software.</a:t>
            </a:r>
            <a:endParaRPr sz="2800" dirty="0">
              <a:latin typeface="Arial"/>
              <a:cs typeface="Arial"/>
            </a:endParaRPr>
          </a:p>
        </p:txBody>
      </p:sp>
      <p:sp>
        <p:nvSpPr>
          <p:cNvPr id="5" name="Rectangle 4"/>
          <p:cNvSpPr/>
          <p:nvPr/>
        </p:nvSpPr>
        <p:spPr>
          <a:xfrm>
            <a:off x="767418" y="1109319"/>
            <a:ext cx="3261470" cy="830997"/>
          </a:xfrm>
          <a:prstGeom prst="rect">
            <a:avLst/>
          </a:prstGeom>
        </p:spPr>
        <p:txBody>
          <a:bodyPr wrap="none">
            <a:spAutoFit/>
          </a:bodyPr>
          <a:lstStyle/>
          <a:p>
            <a:r>
              <a:rPr lang="en-IN" sz="4800" b="1" spc="-5" dirty="0">
                <a:solidFill>
                  <a:srgbClr val="FFFF00"/>
                </a:solidFill>
                <a:uFill>
                  <a:solidFill>
                    <a:srgbClr val="93B6D2"/>
                  </a:solidFill>
                </a:uFill>
                <a:latin typeface="Arial"/>
                <a:cs typeface="Arial"/>
              </a:rPr>
              <a:t>Scareware</a:t>
            </a:r>
            <a:endParaRPr lang="en-IN" sz="4800" dirty="0">
              <a:solidFill>
                <a:srgbClr val="FFFF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284" y="1109319"/>
            <a:ext cx="2538172" cy="4512870"/>
          </a:xfrm>
          <a:prstGeom prst="rect">
            <a:avLst/>
          </a:prstGeom>
        </p:spPr>
      </p:pic>
    </p:spTree>
    <p:extLst>
      <p:ext uri="{BB962C8B-B14F-4D97-AF65-F5344CB8AC3E}">
        <p14:creationId xmlns:p14="http://schemas.microsoft.com/office/powerpoint/2010/main" val="916900851"/>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5186" y="1280612"/>
            <a:ext cx="9628377" cy="629018"/>
          </a:xfrm>
          <a:prstGeom prst="rect">
            <a:avLst/>
          </a:prstGeom>
        </p:spPr>
        <p:txBody>
          <a:bodyPr vert="horz" wrap="square" lIns="0" tIns="13335" rIns="0" bIns="0" rtlCol="0">
            <a:spAutoFit/>
          </a:bodyPr>
          <a:lstStyle/>
          <a:p>
            <a:pPr marL="45720" algn="l">
              <a:lnSpc>
                <a:spcPct val="100000"/>
              </a:lnSpc>
              <a:spcBef>
                <a:spcPts val="105"/>
              </a:spcBef>
              <a:tabLst>
                <a:tab pos="8046720" algn="l"/>
              </a:tabLst>
            </a:pPr>
            <a:r>
              <a:rPr sz="1800" b="0" spc="-5" dirty="0">
                <a:solidFill>
                  <a:srgbClr val="FFFF00"/>
                </a:solidFill>
                <a:effectLst>
                  <a:outerShdw blurRad="38100" dist="38100" dir="2700000" algn="tl">
                    <a:srgbClr val="000000">
                      <a:alpha val="43137"/>
                    </a:srgbClr>
                  </a:outerShdw>
                </a:effectLst>
                <a:latin typeface="Times New Roman"/>
                <a:cs typeface="Times New Roman"/>
              </a:rPr>
              <a:t> </a:t>
            </a:r>
            <a:r>
              <a:rPr sz="4000" spc="-15" dirty="0">
                <a:solidFill>
                  <a:srgbClr val="FFFF00"/>
                </a:solidFill>
                <a:effectLst>
                  <a:outerShdw blurRad="38100" dist="38100" dir="2700000" algn="tl">
                    <a:srgbClr val="000000">
                      <a:alpha val="43137"/>
                    </a:srgbClr>
                  </a:outerShdw>
                </a:effectLst>
                <a:latin typeface="Arial Rounded MT Bold" panose="020F0704030504030204" pitchFamily="34" charset="0"/>
              </a:rPr>
              <a:t>W</a:t>
            </a:r>
            <a:r>
              <a:rPr sz="4000" spc="-15" dirty="0">
                <a:solidFill>
                  <a:srgbClr val="FFFF00"/>
                </a:solidFill>
                <a:effectLst>
                  <a:outerShdw blurRad="38100" dist="38100" dir="2700000" algn="tl">
                    <a:srgbClr val="000000">
                      <a:alpha val="43137"/>
                    </a:srgbClr>
                  </a:outerShdw>
                </a:effectLst>
                <a:uFill>
                  <a:solidFill>
                    <a:srgbClr val="FFFFFF"/>
                  </a:solidFill>
                </a:uFill>
                <a:latin typeface="Arial Rounded MT Bold" panose="020F0704030504030204" pitchFamily="34" charset="0"/>
              </a:rPr>
              <a:t>orm</a:t>
            </a:r>
            <a:r>
              <a:rPr sz="4000" spc="-15" dirty="0">
                <a:solidFill>
                  <a:srgbClr val="FFFF00"/>
                </a:solidFill>
                <a:effectLst>
                  <a:outerShdw blurRad="38100" dist="38100" dir="2700000" algn="tl">
                    <a:srgbClr val="000000">
                      <a:alpha val="43137"/>
                    </a:srgbClr>
                  </a:outerShdw>
                </a:effectLst>
                <a:latin typeface="Arial Rounded MT Bold" panose="020F0704030504030204" pitchFamily="34" charset="0"/>
              </a:rPr>
              <a:t>s</a:t>
            </a:r>
            <a:r>
              <a:rPr sz="2800" spc="-15" dirty="0">
                <a:solidFill>
                  <a:srgbClr val="FFFF00"/>
                </a:solidFill>
                <a:effectLst>
                  <a:outerShdw blurRad="38100" dist="38100" dir="2700000" algn="tl">
                    <a:srgbClr val="000000">
                      <a:alpha val="43137"/>
                    </a:srgbClr>
                  </a:outerShdw>
                </a:effectLst>
              </a:rPr>
              <a:t>	</a:t>
            </a:r>
            <a:endParaRPr sz="1800" dirty="0">
              <a:solidFill>
                <a:srgbClr val="FFFF00"/>
              </a:solidFill>
              <a:effectLst>
                <a:outerShdw blurRad="38100" dist="38100" dir="2700000" algn="tl">
                  <a:srgbClr val="000000">
                    <a:alpha val="43137"/>
                  </a:srgbClr>
                </a:outerShdw>
              </a:effectLst>
              <a:latin typeface="Times New Roman"/>
              <a:cs typeface="Times New Roman"/>
            </a:endParaRPr>
          </a:p>
        </p:txBody>
      </p:sp>
      <p:sp>
        <p:nvSpPr>
          <p:cNvPr id="3" name="object 3"/>
          <p:cNvSpPr txBox="1">
            <a:spLocks noGrp="1"/>
          </p:cNvSpPr>
          <p:nvPr>
            <p:ph type="body" idx="1"/>
          </p:nvPr>
        </p:nvSpPr>
        <p:spPr>
          <a:xfrm>
            <a:off x="673311" y="2101393"/>
            <a:ext cx="6185789" cy="2655214"/>
          </a:xfrm>
          <a:prstGeom prst="rect">
            <a:avLst/>
          </a:prstGeom>
        </p:spPr>
        <p:txBody>
          <a:bodyPr vert="horz" wrap="square" lIns="0" tIns="64135" rIns="0" bIns="0" rtlCol="0">
            <a:spAutoFit/>
          </a:bodyPr>
          <a:lstStyle/>
          <a:p>
            <a:pPr marL="574675" marR="5080" indent="-285750">
              <a:lnSpc>
                <a:spcPts val="3240"/>
              </a:lnSpc>
              <a:spcBef>
                <a:spcPts val="505"/>
              </a:spcBef>
              <a:buClr>
                <a:srgbClr val="93B6D2"/>
              </a:buClr>
              <a:buSzPct val="70000"/>
              <a:buFont typeface="Arial" panose="020B0604020202020204" pitchFamily="34" charset="0"/>
              <a:buChar char="•"/>
              <a:tabLst>
                <a:tab pos="901065" algn="l"/>
                <a:tab pos="901700" algn="l"/>
              </a:tabLst>
            </a:pPr>
            <a:r>
              <a:rPr sz="2800" dirty="0"/>
              <a:t>Malicious </a:t>
            </a:r>
            <a:r>
              <a:rPr sz="2800" spc="-5" dirty="0"/>
              <a:t>program </a:t>
            </a:r>
            <a:r>
              <a:rPr sz="2800" dirty="0"/>
              <a:t>that </a:t>
            </a:r>
            <a:r>
              <a:rPr sz="2800" spc="-5" dirty="0"/>
              <a:t>make copies </a:t>
            </a:r>
            <a:r>
              <a:rPr sz="2800" dirty="0"/>
              <a:t>of</a:t>
            </a:r>
            <a:r>
              <a:rPr sz="2800" spc="-75" dirty="0"/>
              <a:t> </a:t>
            </a:r>
            <a:r>
              <a:rPr sz="2800" dirty="0"/>
              <a:t>itself  </a:t>
            </a:r>
            <a:r>
              <a:rPr sz="2800" spc="-5" dirty="0"/>
              <a:t>on local device, network shares</a:t>
            </a:r>
            <a:r>
              <a:rPr sz="2800" spc="-20" dirty="0"/>
              <a:t> </a:t>
            </a:r>
            <a:r>
              <a:rPr sz="2800" spc="-5" dirty="0"/>
              <a:t>etc.</a:t>
            </a:r>
            <a:endParaRPr lang="en-US" sz="2800" spc="-5" dirty="0"/>
          </a:p>
          <a:p>
            <a:pPr marL="574675" marR="5080" indent="-285750">
              <a:lnSpc>
                <a:spcPts val="3240"/>
              </a:lnSpc>
              <a:spcBef>
                <a:spcPts val="505"/>
              </a:spcBef>
              <a:buClr>
                <a:srgbClr val="93B6D2"/>
              </a:buClr>
              <a:buSzPct val="70000"/>
              <a:buFont typeface="Arial" panose="020B0604020202020204" pitchFamily="34" charset="0"/>
              <a:buChar char="•"/>
              <a:tabLst>
                <a:tab pos="901065" algn="l"/>
                <a:tab pos="901700" algn="l"/>
              </a:tabLst>
            </a:pPr>
            <a:endParaRPr lang="en-US" sz="2800" spc="-5" dirty="0"/>
          </a:p>
          <a:p>
            <a:pPr marL="574675" marR="5080" indent="-285750">
              <a:lnSpc>
                <a:spcPts val="3240"/>
              </a:lnSpc>
              <a:spcBef>
                <a:spcPts val="505"/>
              </a:spcBef>
              <a:buClr>
                <a:srgbClr val="93B6D2"/>
              </a:buClr>
              <a:buSzPct val="70000"/>
              <a:buFont typeface="Arial" panose="020B0604020202020204" pitchFamily="34" charset="0"/>
              <a:buChar char="•"/>
              <a:tabLst>
                <a:tab pos="901065" algn="l"/>
                <a:tab pos="901700" algn="l"/>
              </a:tabLst>
            </a:pPr>
            <a:r>
              <a:rPr sz="2800" dirty="0"/>
              <a:t>They </a:t>
            </a:r>
            <a:r>
              <a:rPr sz="2800" spc="-5" dirty="0"/>
              <a:t>make </a:t>
            </a:r>
            <a:r>
              <a:rPr sz="2800" dirty="0"/>
              <a:t>the working of </a:t>
            </a:r>
            <a:r>
              <a:rPr sz="2800" spc="-5" dirty="0"/>
              <a:t>your</a:t>
            </a:r>
            <a:r>
              <a:rPr sz="2800" spc="-85" dirty="0"/>
              <a:t> </a:t>
            </a:r>
            <a:r>
              <a:rPr sz="2800" spc="-5" dirty="0"/>
              <a:t>device  </a:t>
            </a:r>
            <a:r>
              <a:rPr sz="2800" spc="-25" dirty="0"/>
              <a:t>slower</a:t>
            </a:r>
            <a:r>
              <a:rPr sz="2800" spc="-25" dirty="0">
                <a:solidFill>
                  <a:schemeClr val="bg1"/>
                </a:solidFill>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25" y="1434113"/>
            <a:ext cx="4766122" cy="3581400"/>
          </a:xfrm>
          <a:prstGeom prst="rect">
            <a:avLst/>
          </a:prstGeom>
        </p:spPr>
      </p:pic>
    </p:spTree>
    <p:extLst>
      <p:ext uri="{BB962C8B-B14F-4D97-AF65-F5344CB8AC3E}">
        <p14:creationId xmlns:p14="http://schemas.microsoft.com/office/powerpoint/2010/main" val="89660079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044" y="1258858"/>
            <a:ext cx="6887810" cy="629018"/>
          </a:xfrm>
          <a:prstGeom prst="rect">
            <a:avLst/>
          </a:prstGeom>
        </p:spPr>
        <p:txBody>
          <a:bodyPr vert="horz" wrap="square" lIns="0" tIns="13335" rIns="0" bIns="0" rtlCol="0">
            <a:spAutoFit/>
          </a:bodyPr>
          <a:lstStyle/>
          <a:p>
            <a:pPr marL="12700" algn="l">
              <a:lnSpc>
                <a:spcPct val="100000"/>
              </a:lnSpc>
              <a:spcBef>
                <a:spcPts val="105"/>
              </a:spcBef>
              <a:tabLst>
                <a:tab pos="532765" algn="l"/>
              </a:tabLst>
            </a:pPr>
            <a:r>
              <a:rPr sz="2000" b="0" spc="-5" dirty="0">
                <a:solidFill>
                  <a:srgbClr val="FFFF00"/>
                </a:solidFill>
                <a:latin typeface="Arial Rounded MT Bold" panose="020F0704030504030204" pitchFamily="34" charset="0"/>
                <a:cs typeface="Times New Roman"/>
              </a:rPr>
              <a:t> </a:t>
            </a:r>
            <a:r>
              <a:rPr sz="2000" b="0" spc="-220" dirty="0">
                <a:solidFill>
                  <a:srgbClr val="FFFF00"/>
                </a:solidFill>
                <a:latin typeface="Arial Rounded MT Bold" panose="020F0704030504030204" pitchFamily="34" charset="0"/>
                <a:cs typeface="Times New Roman"/>
              </a:rPr>
              <a:t> </a:t>
            </a:r>
            <a:r>
              <a:rPr sz="4000" spc="-35" dirty="0">
                <a:solidFill>
                  <a:srgbClr val="FFFF00"/>
                </a:solidFill>
                <a:latin typeface="Arial Rounded MT Bold" panose="020F0704030504030204" pitchFamily="34" charset="0"/>
              </a:rPr>
              <a:t>Trojan</a:t>
            </a:r>
            <a:r>
              <a:rPr sz="4000" spc="-70" dirty="0">
                <a:solidFill>
                  <a:srgbClr val="FFFF00"/>
                </a:solidFill>
                <a:latin typeface="Arial Rounded MT Bold" panose="020F0704030504030204" pitchFamily="34" charset="0"/>
              </a:rPr>
              <a:t> </a:t>
            </a:r>
            <a:r>
              <a:rPr sz="4000" dirty="0">
                <a:solidFill>
                  <a:srgbClr val="FFFF00"/>
                </a:solidFill>
                <a:latin typeface="Arial Rounded MT Bold" panose="020F0704030504030204" pitchFamily="34" charset="0"/>
              </a:rPr>
              <a:t>Horse</a:t>
            </a:r>
            <a:endParaRPr sz="2000" dirty="0">
              <a:solidFill>
                <a:srgbClr val="FFFF00"/>
              </a:solidFill>
              <a:latin typeface="Arial Rounded MT Bold" panose="020F0704030504030204" pitchFamily="34" charset="0"/>
              <a:cs typeface="Times New Roman"/>
            </a:endParaRPr>
          </a:p>
        </p:txBody>
      </p:sp>
      <p:sp>
        <p:nvSpPr>
          <p:cNvPr id="3" name="object 3"/>
          <p:cNvSpPr txBox="1"/>
          <p:nvPr/>
        </p:nvSpPr>
        <p:spPr>
          <a:xfrm>
            <a:off x="927557" y="2023246"/>
            <a:ext cx="6156823" cy="3043782"/>
          </a:xfrm>
          <a:prstGeom prst="rect">
            <a:avLst/>
          </a:prstGeom>
        </p:spPr>
        <p:txBody>
          <a:bodyPr vert="horz" wrap="square" lIns="0" tIns="12065" rIns="0" bIns="0" rtlCol="0">
            <a:spAutoFit/>
          </a:bodyPr>
          <a:lstStyle/>
          <a:p>
            <a:pPr marL="304800" marR="1110615" indent="-292735">
              <a:lnSpc>
                <a:spcPct val="100000"/>
              </a:lnSpc>
              <a:spcBef>
                <a:spcPts val="95"/>
              </a:spcBef>
              <a:buClr>
                <a:srgbClr val="93B6D2"/>
              </a:buClr>
              <a:buSzPct val="69642"/>
              <a:buFont typeface="Arial"/>
              <a:buChar char="•"/>
              <a:tabLst>
                <a:tab pos="481965" algn="l"/>
                <a:tab pos="482600" algn="l"/>
              </a:tabLst>
            </a:pPr>
            <a:r>
              <a:rPr sz="2800" spc="-5" dirty="0">
                <a:solidFill>
                  <a:srgbClr val="FFFFFF"/>
                </a:solidFill>
                <a:latin typeface="Arial"/>
                <a:cs typeface="Arial"/>
              </a:rPr>
              <a:t>A </a:t>
            </a:r>
            <a:r>
              <a:rPr sz="2800" spc="-20" dirty="0">
                <a:solidFill>
                  <a:srgbClr val="FFFFFF"/>
                </a:solidFill>
                <a:latin typeface="Arial"/>
                <a:cs typeface="Arial"/>
              </a:rPr>
              <a:t>Trojan </a:t>
            </a:r>
            <a:r>
              <a:rPr sz="2800" spc="-5" dirty="0">
                <a:solidFill>
                  <a:srgbClr val="FFFFFF"/>
                </a:solidFill>
                <a:latin typeface="Arial"/>
                <a:cs typeface="Arial"/>
              </a:rPr>
              <a:t>Horse is a </a:t>
            </a:r>
            <a:r>
              <a:rPr sz="2800" dirty="0">
                <a:solidFill>
                  <a:srgbClr val="FFFFFF"/>
                </a:solidFill>
                <a:latin typeface="Arial"/>
                <a:cs typeface="Arial"/>
              </a:rPr>
              <a:t>program</a:t>
            </a:r>
            <a:r>
              <a:rPr sz="2800" spc="-185" dirty="0">
                <a:solidFill>
                  <a:srgbClr val="FFFFFF"/>
                </a:solidFill>
                <a:latin typeface="Arial"/>
                <a:cs typeface="Arial"/>
              </a:rPr>
              <a:t> </a:t>
            </a:r>
            <a:r>
              <a:rPr sz="2800" dirty="0">
                <a:solidFill>
                  <a:srgbClr val="FFFFFF"/>
                </a:solidFill>
                <a:latin typeface="Arial"/>
                <a:cs typeface="Arial"/>
              </a:rPr>
              <a:t>containing  malicious </a:t>
            </a:r>
            <a:r>
              <a:rPr sz="2800" spc="-5" dirty="0">
                <a:solidFill>
                  <a:srgbClr val="FFFFFF"/>
                </a:solidFill>
                <a:latin typeface="Arial"/>
                <a:cs typeface="Arial"/>
              </a:rPr>
              <a:t>or harmful</a:t>
            </a:r>
            <a:r>
              <a:rPr sz="2800" spc="15" dirty="0">
                <a:solidFill>
                  <a:srgbClr val="FFFFFF"/>
                </a:solidFill>
                <a:latin typeface="Arial"/>
                <a:cs typeface="Arial"/>
              </a:rPr>
              <a:t> </a:t>
            </a:r>
            <a:r>
              <a:rPr sz="2800" dirty="0">
                <a:solidFill>
                  <a:srgbClr val="FFFFFF"/>
                </a:solidFill>
                <a:latin typeface="Arial"/>
                <a:cs typeface="Arial"/>
              </a:rPr>
              <a:t>code.</a:t>
            </a:r>
            <a:endParaRPr sz="2800" dirty="0">
              <a:latin typeface="Arial"/>
              <a:cs typeface="Arial"/>
            </a:endParaRPr>
          </a:p>
          <a:p>
            <a:pPr>
              <a:lnSpc>
                <a:spcPct val="100000"/>
              </a:lnSpc>
              <a:spcBef>
                <a:spcPts val="25"/>
              </a:spcBef>
              <a:buClr>
                <a:srgbClr val="93B6D2"/>
              </a:buClr>
              <a:buFont typeface="Arial"/>
              <a:buChar char="•"/>
            </a:pPr>
            <a:endParaRPr sz="2900" dirty="0">
              <a:latin typeface="Arial"/>
              <a:cs typeface="Arial"/>
            </a:endParaRPr>
          </a:p>
          <a:p>
            <a:pPr marL="304800" marR="5080" indent="-292735">
              <a:lnSpc>
                <a:spcPct val="100000"/>
              </a:lnSpc>
              <a:spcBef>
                <a:spcPts val="5"/>
              </a:spcBef>
              <a:buClr>
                <a:srgbClr val="93B6D2"/>
              </a:buClr>
              <a:buSzPct val="69642"/>
              <a:buFont typeface="Arial"/>
              <a:buChar char="•"/>
              <a:tabLst>
                <a:tab pos="501650" algn="l"/>
                <a:tab pos="502284" algn="l"/>
              </a:tabLst>
            </a:pPr>
            <a:r>
              <a:rPr sz="2800" spc="-5" dirty="0">
                <a:solidFill>
                  <a:srgbClr val="FFFFFF"/>
                </a:solidFill>
                <a:latin typeface="Arial"/>
                <a:cs typeface="Arial"/>
              </a:rPr>
              <a:t>Entering a </a:t>
            </a:r>
            <a:r>
              <a:rPr sz="2800" spc="-20" dirty="0">
                <a:solidFill>
                  <a:srgbClr val="FFFFFF"/>
                </a:solidFill>
                <a:latin typeface="Arial"/>
                <a:cs typeface="Arial"/>
              </a:rPr>
              <a:t>computer, </a:t>
            </a:r>
            <a:r>
              <a:rPr sz="2800" spc="-5" dirty="0">
                <a:solidFill>
                  <a:srgbClr val="FFFFFF"/>
                </a:solidFill>
                <a:latin typeface="Arial"/>
                <a:cs typeface="Arial"/>
              </a:rPr>
              <a:t>it performs </a:t>
            </a:r>
            <a:r>
              <a:rPr sz="2800" dirty="0">
                <a:solidFill>
                  <a:srgbClr val="FFFFFF"/>
                </a:solidFill>
                <a:latin typeface="Arial"/>
                <a:cs typeface="Arial"/>
              </a:rPr>
              <a:t>various tasks </a:t>
            </a:r>
            <a:r>
              <a:rPr sz="2800" spc="-5" dirty="0">
                <a:solidFill>
                  <a:srgbClr val="FFFFFF"/>
                </a:solidFill>
                <a:latin typeface="Arial"/>
                <a:cs typeface="Arial"/>
              </a:rPr>
              <a:t>like </a:t>
            </a:r>
            <a:r>
              <a:rPr sz="2800" dirty="0">
                <a:solidFill>
                  <a:srgbClr val="FFFFFF"/>
                </a:solidFill>
                <a:latin typeface="Arial"/>
                <a:cs typeface="Arial"/>
              </a:rPr>
              <a:t>corrupting files </a:t>
            </a:r>
            <a:r>
              <a:rPr sz="2800" spc="-5" dirty="0">
                <a:solidFill>
                  <a:srgbClr val="FFFFFF"/>
                </a:solidFill>
                <a:latin typeface="Arial"/>
                <a:cs typeface="Arial"/>
              </a:rPr>
              <a:t>and sending out personal  </a:t>
            </a:r>
            <a:r>
              <a:rPr sz="2800" dirty="0">
                <a:solidFill>
                  <a:srgbClr val="FFFFFF"/>
                </a:solidFill>
                <a:latin typeface="Arial"/>
                <a:cs typeface="Arial"/>
              </a:rPr>
              <a:t>information.</a:t>
            </a:r>
            <a:endParaRPr sz="2800" dirty="0">
              <a:latin typeface="Arial"/>
              <a:cs typeface="Arial"/>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362" b="100000" l="0" r="99146">
                        <a14:foregroundMark x1="44878" y1="35326" x2="46341" y2="40036"/>
                        <a14:foregroundMark x1="48659" y1="36957" x2="39390" y2="53623"/>
                        <a14:foregroundMark x1="71951" y1="63406" x2="80610" y2="63406"/>
                        <a14:foregroundMark x1="69756" y1="59964" x2="70610" y2="66848"/>
                      </a14:backgroundRemoval>
                    </a14:imgEffect>
                  </a14:imgLayer>
                </a14:imgProps>
              </a:ext>
              <a:ext uri="{28A0092B-C50C-407E-A947-70E740481C1C}">
                <a14:useLocalDpi xmlns:a14="http://schemas.microsoft.com/office/drawing/2010/main" val="0"/>
              </a:ext>
            </a:extLst>
          </a:blip>
          <a:stretch>
            <a:fillRect/>
          </a:stretch>
        </p:blipFill>
        <p:spPr>
          <a:xfrm>
            <a:off x="6516554" y="1811587"/>
            <a:ext cx="5150402" cy="3467100"/>
          </a:xfrm>
          <a:prstGeom prst="rect">
            <a:avLst/>
          </a:prstGeom>
        </p:spPr>
      </p:pic>
    </p:spTree>
    <p:extLst>
      <p:ext uri="{BB962C8B-B14F-4D97-AF65-F5344CB8AC3E}">
        <p14:creationId xmlns:p14="http://schemas.microsoft.com/office/powerpoint/2010/main" val="1817224278"/>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7620" y="2410061"/>
            <a:ext cx="6019799" cy="1872949"/>
          </a:xfrm>
          <a:prstGeom prst="rect">
            <a:avLst/>
          </a:prstGeom>
        </p:spPr>
        <p:txBody>
          <a:bodyPr vert="horz" wrap="square" lIns="0" tIns="13335" rIns="0" bIns="0" rtlCol="0">
            <a:spAutoFit/>
          </a:bodyPr>
          <a:lstStyle/>
          <a:p>
            <a:pPr marL="304800" marR="5080" indent="-292735">
              <a:lnSpc>
                <a:spcPts val="3030"/>
              </a:lnSpc>
              <a:spcBef>
                <a:spcPts val="2825"/>
              </a:spcBef>
              <a:buClr>
                <a:srgbClr val="93B6D2"/>
              </a:buClr>
              <a:buSzPct val="69642"/>
              <a:buFont typeface="Arial"/>
              <a:buChar char="•"/>
              <a:tabLst>
                <a:tab pos="501650" algn="l"/>
                <a:tab pos="502284" algn="l"/>
                <a:tab pos="798195" algn="l"/>
              </a:tabLst>
            </a:pPr>
            <a:r>
              <a:rPr sz="2800" dirty="0">
                <a:solidFill>
                  <a:srgbClr val="FFFFFF"/>
                </a:solidFill>
                <a:latin typeface="Arial"/>
                <a:cs typeface="Arial"/>
              </a:rPr>
              <a:t>Method </a:t>
            </a:r>
            <a:r>
              <a:rPr sz="2800" spc="-5" dirty="0">
                <a:solidFill>
                  <a:srgbClr val="FFFFFF"/>
                </a:solidFill>
                <a:latin typeface="Arial"/>
                <a:cs typeface="Arial"/>
              </a:rPr>
              <a:t>of </a:t>
            </a:r>
            <a:r>
              <a:rPr sz="2800" dirty="0">
                <a:solidFill>
                  <a:srgbClr val="FFFFFF"/>
                </a:solidFill>
                <a:latin typeface="Arial"/>
                <a:cs typeface="Arial"/>
              </a:rPr>
              <a:t>flooding the internet </a:t>
            </a:r>
            <a:r>
              <a:rPr sz="2800" spc="-5" dirty="0">
                <a:solidFill>
                  <a:srgbClr val="FFFFFF"/>
                </a:solidFill>
                <a:latin typeface="Arial"/>
                <a:cs typeface="Arial"/>
              </a:rPr>
              <a:t>with </a:t>
            </a:r>
            <a:r>
              <a:rPr sz="2800" dirty="0">
                <a:solidFill>
                  <a:srgbClr val="FFFFFF"/>
                </a:solidFill>
                <a:latin typeface="Arial"/>
                <a:cs typeface="Arial"/>
              </a:rPr>
              <a:t>the copies  </a:t>
            </a:r>
            <a:r>
              <a:rPr sz="2800" spc="-5" dirty="0">
                <a:solidFill>
                  <a:srgbClr val="FFFFFF"/>
                </a:solidFill>
                <a:latin typeface="Arial"/>
                <a:cs typeface="Arial"/>
              </a:rPr>
              <a:t>of	the same</a:t>
            </a:r>
            <a:r>
              <a:rPr sz="2800" dirty="0">
                <a:solidFill>
                  <a:srgbClr val="FFFFFF"/>
                </a:solidFill>
                <a:latin typeface="Arial"/>
                <a:cs typeface="Arial"/>
              </a:rPr>
              <a:t> </a:t>
            </a:r>
            <a:r>
              <a:rPr sz="2800" spc="-5" dirty="0">
                <a:solidFill>
                  <a:srgbClr val="FFFFFF"/>
                </a:solidFill>
                <a:latin typeface="Arial"/>
                <a:cs typeface="Arial"/>
              </a:rPr>
              <a:t>message</a:t>
            </a:r>
            <a:endParaRPr sz="2800" dirty="0">
              <a:latin typeface="Arial"/>
              <a:cs typeface="Arial"/>
            </a:endParaRPr>
          </a:p>
          <a:p>
            <a:pPr marL="304800" marR="190500" indent="-292735">
              <a:lnSpc>
                <a:spcPts val="3030"/>
              </a:lnSpc>
              <a:spcBef>
                <a:spcPts val="2475"/>
              </a:spcBef>
              <a:buClr>
                <a:srgbClr val="93B6D2"/>
              </a:buClr>
              <a:buSzPct val="69642"/>
              <a:buFont typeface="Arial"/>
              <a:buChar char="•"/>
              <a:tabLst>
                <a:tab pos="698500" algn="l"/>
                <a:tab pos="699135" algn="l"/>
              </a:tabLst>
            </a:pPr>
            <a:r>
              <a:rPr lang="en-US" sz="2800" dirty="0">
                <a:solidFill>
                  <a:srgbClr val="FFFFFF"/>
                </a:solidFill>
                <a:latin typeface="Arial"/>
                <a:cs typeface="Arial"/>
              </a:rPr>
              <a:t>I</a:t>
            </a:r>
            <a:r>
              <a:rPr sz="2800" dirty="0">
                <a:solidFill>
                  <a:srgbClr val="FFFFFF"/>
                </a:solidFill>
                <a:latin typeface="Arial"/>
                <a:cs typeface="Arial"/>
              </a:rPr>
              <a:t>t </a:t>
            </a:r>
            <a:r>
              <a:rPr sz="2800" spc="-5" dirty="0">
                <a:solidFill>
                  <a:srgbClr val="FFFFFF"/>
                </a:solidFill>
                <a:latin typeface="Arial"/>
                <a:cs typeface="Arial"/>
              </a:rPr>
              <a:t>is for </a:t>
            </a:r>
            <a:r>
              <a:rPr sz="2800" dirty="0">
                <a:solidFill>
                  <a:srgbClr val="FFFFFF"/>
                </a:solidFill>
                <a:latin typeface="Arial"/>
                <a:cs typeface="Arial"/>
              </a:rPr>
              <a:t>the purpose of advertising,</a:t>
            </a:r>
            <a:r>
              <a:rPr sz="2800" spc="-45" dirty="0">
                <a:solidFill>
                  <a:srgbClr val="FFFFFF"/>
                </a:solidFill>
                <a:latin typeface="Arial"/>
                <a:cs typeface="Arial"/>
              </a:rPr>
              <a:t> </a:t>
            </a:r>
            <a:r>
              <a:rPr sz="2800" dirty="0">
                <a:solidFill>
                  <a:srgbClr val="FFFFFF"/>
                </a:solidFill>
                <a:latin typeface="Arial"/>
                <a:cs typeface="Arial"/>
              </a:rPr>
              <a:t>phishing,  </a:t>
            </a:r>
            <a:r>
              <a:rPr sz="2800" spc="-5" dirty="0">
                <a:solidFill>
                  <a:srgbClr val="FFFFFF"/>
                </a:solidFill>
                <a:latin typeface="Arial"/>
                <a:cs typeface="Arial"/>
              </a:rPr>
              <a:t>spreading malware</a:t>
            </a:r>
            <a:r>
              <a:rPr sz="2800" spc="50" dirty="0">
                <a:solidFill>
                  <a:srgbClr val="FFFFFF"/>
                </a:solidFill>
                <a:latin typeface="Arial"/>
                <a:cs typeface="Arial"/>
              </a:rPr>
              <a:t> </a:t>
            </a:r>
            <a:r>
              <a:rPr sz="2800" dirty="0">
                <a:solidFill>
                  <a:srgbClr val="FFFFFF"/>
                </a:solidFill>
                <a:latin typeface="Arial"/>
                <a:cs typeface="Arial"/>
              </a:rPr>
              <a:t>etc.</a:t>
            </a:r>
            <a:endParaRPr sz="2800" dirty="0">
              <a:latin typeface="Arial"/>
              <a:cs typeface="Arial"/>
            </a:endParaRPr>
          </a:p>
        </p:txBody>
      </p:sp>
      <p:sp>
        <p:nvSpPr>
          <p:cNvPr id="4" name="Rectangle 3"/>
          <p:cNvSpPr/>
          <p:nvPr/>
        </p:nvSpPr>
        <p:spPr>
          <a:xfrm>
            <a:off x="533400" y="1289136"/>
            <a:ext cx="1902444" cy="830997"/>
          </a:xfrm>
          <a:prstGeom prst="rect">
            <a:avLst/>
          </a:prstGeom>
        </p:spPr>
        <p:txBody>
          <a:bodyPr wrap="none">
            <a:spAutoFit/>
          </a:bodyPr>
          <a:lstStyle/>
          <a:p>
            <a:pPr marL="12065">
              <a:lnSpc>
                <a:spcPct val="100000"/>
              </a:lnSpc>
              <a:spcBef>
                <a:spcPts val="105"/>
              </a:spcBef>
              <a:buClr>
                <a:srgbClr val="93B6D2"/>
              </a:buClr>
              <a:buSzPct val="70312"/>
              <a:tabLst>
                <a:tab pos="305435" algn="l"/>
              </a:tabLst>
            </a:pPr>
            <a:r>
              <a:rPr lang="en-IN" sz="4800" b="1" dirty="0">
                <a:solidFill>
                  <a:srgbClr val="FFFF00"/>
                </a:solidFill>
                <a:uFill>
                  <a:solidFill>
                    <a:srgbClr val="FFFFFF"/>
                  </a:solidFill>
                </a:uFill>
                <a:latin typeface="Arial Rounded MT Bold" panose="020F0704030504030204" pitchFamily="34" charset="0"/>
                <a:cs typeface="Arial"/>
              </a:rPr>
              <a:t>Spam</a:t>
            </a:r>
            <a:endParaRPr lang="en-IN" dirty="0">
              <a:solidFill>
                <a:srgbClr val="FFFF00"/>
              </a:solidFill>
              <a:latin typeface="Arial Rounded MT Bold" panose="020F0704030504030204" pitchFamily="34" charset="0"/>
              <a:cs typeface="Aria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7234" y="1289136"/>
            <a:ext cx="4114800" cy="4114800"/>
          </a:xfrm>
          <a:prstGeom prst="rect">
            <a:avLst/>
          </a:prstGeom>
        </p:spPr>
      </p:pic>
    </p:spTree>
    <p:extLst>
      <p:ext uri="{BB962C8B-B14F-4D97-AF65-F5344CB8AC3E}">
        <p14:creationId xmlns:p14="http://schemas.microsoft.com/office/powerpoint/2010/main" val="1967385498"/>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7182" y="1450461"/>
            <a:ext cx="2594185" cy="690574"/>
          </a:xfrm>
          <a:prstGeom prst="rect">
            <a:avLst/>
          </a:prstGeom>
        </p:spPr>
        <p:txBody>
          <a:bodyPr vert="horz" wrap="square" lIns="0" tIns="13335" rIns="0" bIns="0" rtlCol="0">
            <a:spAutoFit/>
          </a:bodyPr>
          <a:lstStyle/>
          <a:p>
            <a:pPr marL="12065">
              <a:lnSpc>
                <a:spcPct val="100000"/>
              </a:lnSpc>
              <a:spcBef>
                <a:spcPts val="105"/>
              </a:spcBef>
              <a:buClr>
                <a:srgbClr val="93B6D2"/>
              </a:buClr>
              <a:buSzPct val="70312"/>
              <a:tabLst>
                <a:tab pos="305435" algn="l"/>
              </a:tabLst>
            </a:pPr>
            <a:r>
              <a:rPr sz="4400" b="1" dirty="0">
                <a:solidFill>
                  <a:srgbClr val="FFFF00"/>
                </a:solidFill>
                <a:uFill>
                  <a:solidFill>
                    <a:srgbClr val="FFFFFF"/>
                  </a:solidFill>
                </a:uFill>
                <a:latin typeface="Arial"/>
                <a:cs typeface="Arial"/>
              </a:rPr>
              <a:t>Rootk</a:t>
            </a:r>
            <a:r>
              <a:rPr sz="4400" b="1" spc="-15" dirty="0">
                <a:solidFill>
                  <a:srgbClr val="FFFF00"/>
                </a:solidFill>
                <a:uFill>
                  <a:solidFill>
                    <a:srgbClr val="FFFFFF"/>
                  </a:solidFill>
                </a:uFill>
                <a:latin typeface="Arial"/>
                <a:cs typeface="Arial"/>
              </a:rPr>
              <a:t>i</a:t>
            </a:r>
            <a:r>
              <a:rPr sz="4400" b="1" dirty="0">
                <a:solidFill>
                  <a:srgbClr val="FFFF00"/>
                </a:solidFill>
                <a:uFill>
                  <a:solidFill>
                    <a:srgbClr val="FFFFFF"/>
                  </a:solidFill>
                </a:uFill>
                <a:latin typeface="Arial"/>
                <a:cs typeface="Arial"/>
              </a:rPr>
              <a:t>ts</a:t>
            </a:r>
            <a:endParaRPr sz="3200" dirty="0">
              <a:solidFill>
                <a:srgbClr val="FFFF00"/>
              </a:solidFill>
              <a:latin typeface="Arial"/>
              <a:cs typeface="Arial"/>
            </a:endParaRPr>
          </a:p>
        </p:txBody>
      </p:sp>
      <p:sp>
        <p:nvSpPr>
          <p:cNvPr id="3" name="object 3"/>
          <p:cNvSpPr txBox="1"/>
          <p:nvPr/>
        </p:nvSpPr>
        <p:spPr>
          <a:xfrm>
            <a:off x="817182" y="2376318"/>
            <a:ext cx="5519996" cy="2589812"/>
          </a:xfrm>
          <a:prstGeom prst="rect">
            <a:avLst/>
          </a:prstGeom>
        </p:spPr>
        <p:txBody>
          <a:bodyPr vert="horz" wrap="square" lIns="0" tIns="12065" rIns="0" bIns="0" rtlCol="0">
            <a:spAutoFit/>
          </a:bodyPr>
          <a:lstStyle/>
          <a:p>
            <a:pPr marL="469265" marR="5080" indent="-457200">
              <a:lnSpc>
                <a:spcPct val="100000"/>
              </a:lnSpc>
              <a:spcBef>
                <a:spcPts val="95"/>
              </a:spcBef>
              <a:buClr>
                <a:srgbClr val="93B6D2"/>
              </a:buClr>
              <a:buSzPct val="69642"/>
              <a:buFont typeface="Arial" panose="020B0604020202020204" pitchFamily="34" charset="0"/>
              <a:buChar char="•"/>
              <a:tabLst>
                <a:tab pos="304800" algn="l"/>
                <a:tab pos="305435" algn="l"/>
                <a:tab pos="1905635" algn="l"/>
              </a:tabLst>
            </a:pPr>
            <a:r>
              <a:rPr sz="2800" spc="-5" dirty="0">
                <a:solidFill>
                  <a:srgbClr val="FFFFFF"/>
                </a:solidFill>
                <a:latin typeface="Arial"/>
                <a:cs typeface="Arial"/>
              </a:rPr>
              <a:t>Software	</a:t>
            </a:r>
            <a:r>
              <a:rPr sz="2800" dirty="0">
                <a:solidFill>
                  <a:srgbClr val="FFFFFF"/>
                </a:solidFill>
                <a:latin typeface="Arial"/>
                <a:cs typeface="Arial"/>
              </a:rPr>
              <a:t>hidden </a:t>
            </a:r>
            <a:r>
              <a:rPr sz="2800" spc="-5" dirty="0">
                <a:solidFill>
                  <a:srgbClr val="FFFFFF"/>
                </a:solidFill>
                <a:latin typeface="Arial"/>
                <a:cs typeface="Arial"/>
              </a:rPr>
              <a:t>deep </a:t>
            </a:r>
            <a:r>
              <a:rPr sz="2800" dirty="0">
                <a:solidFill>
                  <a:srgbClr val="FFFFFF"/>
                </a:solidFill>
                <a:latin typeface="Arial"/>
                <a:cs typeface="Arial"/>
              </a:rPr>
              <a:t>inside your device </a:t>
            </a:r>
            <a:r>
              <a:rPr sz="2800" spc="-5" dirty="0">
                <a:solidFill>
                  <a:srgbClr val="FFFFFF"/>
                </a:solidFill>
                <a:latin typeface="Arial"/>
                <a:cs typeface="Arial"/>
              </a:rPr>
              <a:t>which  remains</a:t>
            </a:r>
            <a:r>
              <a:rPr sz="2800" spc="10" dirty="0">
                <a:solidFill>
                  <a:srgbClr val="FFFFFF"/>
                </a:solidFill>
                <a:latin typeface="Arial"/>
                <a:cs typeface="Arial"/>
              </a:rPr>
              <a:t> </a:t>
            </a:r>
            <a:r>
              <a:rPr sz="2800" dirty="0">
                <a:solidFill>
                  <a:srgbClr val="FFFFFF"/>
                </a:solidFill>
                <a:latin typeface="Arial"/>
                <a:cs typeface="Arial"/>
              </a:rPr>
              <a:t>undetected.</a:t>
            </a:r>
            <a:endParaRPr sz="2800" dirty="0">
              <a:latin typeface="Arial"/>
              <a:cs typeface="Arial"/>
            </a:endParaRPr>
          </a:p>
          <a:p>
            <a:pPr>
              <a:lnSpc>
                <a:spcPct val="100000"/>
              </a:lnSpc>
              <a:buClr>
                <a:srgbClr val="93B6D2"/>
              </a:buClr>
            </a:pPr>
            <a:endParaRPr sz="2750" dirty="0">
              <a:latin typeface="Arial"/>
              <a:cs typeface="Arial"/>
            </a:endParaRPr>
          </a:p>
          <a:p>
            <a:pPr marL="469266" indent="-457200">
              <a:lnSpc>
                <a:spcPct val="100000"/>
              </a:lnSpc>
              <a:buClr>
                <a:srgbClr val="93B6D2"/>
              </a:buClr>
              <a:buSzPct val="69642"/>
              <a:buFont typeface="Arial" panose="020B0604020202020204" pitchFamily="34" charset="0"/>
              <a:buChar char="•"/>
              <a:tabLst>
                <a:tab pos="501650" algn="l"/>
                <a:tab pos="502284" algn="l"/>
              </a:tabLst>
            </a:pPr>
            <a:r>
              <a:rPr sz="2800" spc="-5" dirty="0">
                <a:solidFill>
                  <a:srgbClr val="FFFFFF"/>
                </a:solidFill>
                <a:latin typeface="Arial"/>
                <a:cs typeface="Arial"/>
              </a:rPr>
              <a:t>It transmits all </a:t>
            </a:r>
            <a:r>
              <a:rPr sz="2800" dirty="0">
                <a:solidFill>
                  <a:srgbClr val="FFFFFF"/>
                </a:solidFill>
                <a:latin typeface="Arial"/>
                <a:cs typeface="Arial"/>
              </a:rPr>
              <a:t>your sensitive information</a:t>
            </a:r>
            <a:endParaRPr sz="2800" dirty="0">
              <a:latin typeface="Arial"/>
              <a:cs typeface="Aria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827" y="1891871"/>
            <a:ext cx="5029200" cy="3302436"/>
          </a:xfrm>
          <a:prstGeom prst="rect">
            <a:avLst/>
          </a:prstGeom>
        </p:spPr>
      </p:pic>
    </p:spTree>
    <p:extLst>
      <p:ext uri="{BB962C8B-B14F-4D97-AF65-F5344CB8AC3E}">
        <p14:creationId xmlns:p14="http://schemas.microsoft.com/office/powerpoint/2010/main" val="1071337051"/>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1130" y="932307"/>
            <a:ext cx="8001000" cy="628377"/>
          </a:xfrm>
          <a:prstGeom prst="rect">
            <a:avLst/>
          </a:prstGeom>
        </p:spPr>
        <p:txBody>
          <a:bodyPr vert="horz" wrap="square" lIns="0" tIns="12700" rIns="0" bIns="0" rtlCol="0">
            <a:spAutoFit/>
          </a:bodyPr>
          <a:lstStyle/>
          <a:p>
            <a:pPr marL="12700">
              <a:lnSpc>
                <a:spcPct val="100000"/>
              </a:lnSpc>
              <a:spcBef>
                <a:spcPts val="100"/>
              </a:spcBef>
            </a:pPr>
            <a:r>
              <a:rPr sz="4000" b="1" spc="-105" dirty="0">
                <a:solidFill>
                  <a:srgbClr val="FFFF00"/>
                </a:solidFill>
                <a:effectLst>
                  <a:outerShdw blurRad="38100" dist="38100" dir="2700000" algn="tl">
                    <a:srgbClr val="000000">
                      <a:alpha val="43137"/>
                    </a:srgbClr>
                  </a:outerShdw>
                </a:effectLst>
                <a:latin typeface="Arial Rounded MT Bold" panose="020F0704030504030204" pitchFamily="34" charset="0"/>
              </a:rPr>
              <a:t>What </a:t>
            </a:r>
            <a:r>
              <a:rPr sz="4000" b="1" spc="-185" dirty="0">
                <a:solidFill>
                  <a:srgbClr val="FFFF00"/>
                </a:solidFill>
                <a:effectLst>
                  <a:outerShdw blurRad="38100" dist="38100" dir="2700000" algn="tl">
                    <a:srgbClr val="000000">
                      <a:alpha val="43137"/>
                    </a:srgbClr>
                  </a:outerShdw>
                </a:effectLst>
                <a:latin typeface="Arial Rounded MT Bold" panose="020F0704030504030204" pitchFamily="34" charset="0"/>
              </a:rPr>
              <a:t>is </a:t>
            </a:r>
            <a:r>
              <a:rPr lang="en-US" sz="4000" b="1" spc="-50" dirty="0">
                <a:solidFill>
                  <a:srgbClr val="FFFF00"/>
                </a:solidFill>
                <a:effectLst>
                  <a:outerShdw blurRad="38100" dist="38100" dir="2700000" algn="tl">
                    <a:srgbClr val="000000">
                      <a:alpha val="43137"/>
                    </a:srgbClr>
                  </a:outerShdw>
                </a:effectLst>
                <a:latin typeface="Arial Rounded MT Bold" panose="020F0704030504030204" pitchFamily="34" charset="0"/>
              </a:rPr>
              <a:t>Antivirus Program</a:t>
            </a:r>
            <a:r>
              <a:rPr sz="4000" b="1" spc="-155" dirty="0">
                <a:solidFill>
                  <a:srgbClr val="FFFF00"/>
                </a:solidFill>
                <a:effectLst>
                  <a:outerShdw blurRad="38100" dist="38100" dir="2700000" algn="tl">
                    <a:srgbClr val="000000">
                      <a:alpha val="43137"/>
                    </a:srgbClr>
                  </a:outerShdw>
                </a:effectLst>
                <a:latin typeface="Arial Rounded MT Bold" panose="020F0704030504030204" pitchFamily="34" charset="0"/>
              </a:rPr>
              <a:t>?</a:t>
            </a:r>
            <a:endParaRPr sz="4000" b="1" dirty="0">
              <a:solidFill>
                <a:srgbClr val="FFFF00"/>
              </a:solidFill>
              <a:effectLst>
                <a:outerShdw blurRad="38100" dist="38100" dir="2700000" algn="tl">
                  <a:srgbClr val="000000">
                    <a:alpha val="43137"/>
                  </a:srgbClr>
                </a:outerShdw>
              </a:effectLst>
              <a:latin typeface="Arial Rounded MT Bold" panose="020F0704030504030204" pitchFamily="34" charset="0"/>
            </a:endParaRPr>
          </a:p>
        </p:txBody>
      </p:sp>
      <p:sp>
        <p:nvSpPr>
          <p:cNvPr id="4" name="object 4"/>
          <p:cNvSpPr txBox="1"/>
          <p:nvPr/>
        </p:nvSpPr>
        <p:spPr>
          <a:xfrm>
            <a:off x="580008" y="1847296"/>
            <a:ext cx="11031984" cy="2712409"/>
          </a:xfrm>
          <a:prstGeom prst="rect">
            <a:avLst/>
          </a:prstGeom>
        </p:spPr>
        <p:txBody>
          <a:bodyPr vert="horz" wrap="square" lIns="0" tIns="9525" rIns="0" bIns="0" rtlCol="0">
            <a:spAutoFit/>
          </a:bodyPr>
          <a:lstStyle/>
          <a:p>
            <a:pPr marL="33655" marR="5080" indent="24130">
              <a:lnSpc>
                <a:spcPct val="100600"/>
              </a:lnSpc>
              <a:spcBef>
                <a:spcPts val="75"/>
              </a:spcBef>
            </a:pPr>
            <a:r>
              <a:rPr sz="2400" spc="-80" dirty="0">
                <a:latin typeface="Arial"/>
                <a:cs typeface="Arial"/>
              </a:rPr>
              <a:t>Antivirus </a:t>
            </a:r>
            <a:r>
              <a:rPr sz="2400" spc="-114" dirty="0">
                <a:latin typeface="Arial"/>
                <a:cs typeface="Arial"/>
              </a:rPr>
              <a:t>Software </a:t>
            </a:r>
            <a:r>
              <a:rPr sz="2400" spc="-145" dirty="0">
                <a:latin typeface="Arial"/>
                <a:cs typeface="Arial"/>
              </a:rPr>
              <a:t>is </a:t>
            </a:r>
            <a:r>
              <a:rPr sz="2400" spc="-220" dirty="0">
                <a:latin typeface="Arial"/>
                <a:cs typeface="Arial"/>
              </a:rPr>
              <a:t>a </a:t>
            </a:r>
            <a:r>
              <a:rPr sz="2400" spc="-80" dirty="0">
                <a:latin typeface="Arial"/>
                <a:cs typeface="Arial"/>
              </a:rPr>
              <a:t>computer </a:t>
            </a:r>
            <a:r>
              <a:rPr sz="2400" spc="-114" dirty="0">
                <a:latin typeface="Arial"/>
                <a:cs typeface="Arial"/>
              </a:rPr>
              <a:t>program </a:t>
            </a:r>
            <a:r>
              <a:rPr sz="2400" spc="-5" dirty="0">
                <a:latin typeface="Arial"/>
                <a:cs typeface="Arial"/>
              </a:rPr>
              <a:t>that  </a:t>
            </a:r>
            <a:r>
              <a:rPr sz="2400" spc="-35" dirty="0">
                <a:latin typeface="Arial"/>
                <a:cs typeface="Arial"/>
              </a:rPr>
              <a:t>identify </a:t>
            </a:r>
            <a:r>
              <a:rPr sz="2400" spc="-135" dirty="0">
                <a:latin typeface="Arial"/>
                <a:cs typeface="Arial"/>
              </a:rPr>
              <a:t>and </a:t>
            </a:r>
            <a:r>
              <a:rPr sz="2400" spc="-114" dirty="0">
                <a:latin typeface="Arial"/>
                <a:cs typeface="Arial"/>
              </a:rPr>
              <a:t>remove </a:t>
            </a:r>
            <a:r>
              <a:rPr sz="2400" spc="-80" dirty="0">
                <a:latin typeface="Arial"/>
                <a:cs typeface="Arial"/>
              </a:rPr>
              <a:t>computer </a:t>
            </a:r>
            <a:r>
              <a:rPr sz="2400" spc="-135" dirty="0">
                <a:latin typeface="Arial"/>
                <a:cs typeface="Arial"/>
              </a:rPr>
              <a:t>viruses, and </a:t>
            </a:r>
            <a:r>
              <a:rPr sz="2400" spc="-35" dirty="0">
                <a:latin typeface="Arial"/>
                <a:cs typeface="Arial"/>
              </a:rPr>
              <a:t>other  </a:t>
            </a:r>
            <a:r>
              <a:rPr sz="2400" spc="-110" dirty="0">
                <a:latin typeface="Arial"/>
                <a:cs typeface="Arial"/>
              </a:rPr>
              <a:t>malicious </a:t>
            </a:r>
            <a:r>
              <a:rPr sz="2400" spc="-80" dirty="0">
                <a:latin typeface="Arial"/>
                <a:cs typeface="Arial"/>
              </a:rPr>
              <a:t>software </a:t>
            </a:r>
            <a:r>
              <a:rPr sz="2400" spc="-90" dirty="0">
                <a:latin typeface="Arial"/>
                <a:cs typeface="Arial"/>
              </a:rPr>
              <a:t>like </a:t>
            </a:r>
            <a:r>
              <a:rPr sz="2400" spc="-150" dirty="0">
                <a:latin typeface="Arial"/>
                <a:cs typeface="Arial"/>
              </a:rPr>
              <a:t>Worms </a:t>
            </a:r>
            <a:r>
              <a:rPr sz="2400" spc="-135" dirty="0">
                <a:latin typeface="Arial"/>
                <a:cs typeface="Arial"/>
              </a:rPr>
              <a:t>and </a:t>
            </a:r>
            <a:r>
              <a:rPr sz="2400" spc="-170" dirty="0">
                <a:latin typeface="Arial"/>
                <a:cs typeface="Arial"/>
              </a:rPr>
              <a:t>Trojans </a:t>
            </a:r>
            <a:r>
              <a:rPr sz="2400" spc="-35" dirty="0">
                <a:latin typeface="Arial"/>
                <a:cs typeface="Arial"/>
              </a:rPr>
              <a:t>from</a:t>
            </a:r>
            <a:r>
              <a:rPr sz="2400" spc="-229" dirty="0">
                <a:latin typeface="Arial"/>
                <a:cs typeface="Arial"/>
              </a:rPr>
              <a:t> </a:t>
            </a:r>
            <a:r>
              <a:rPr sz="2400" spc="-155" dirty="0">
                <a:latin typeface="Arial"/>
                <a:cs typeface="Arial"/>
              </a:rPr>
              <a:t>an  </a:t>
            </a:r>
            <a:r>
              <a:rPr sz="2400" spc="-75" dirty="0">
                <a:latin typeface="Arial"/>
                <a:cs typeface="Arial"/>
              </a:rPr>
              <a:t>infected </a:t>
            </a:r>
            <a:r>
              <a:rPr sz="2400" spc="-110" dirty="0">
                <a:latin typeface="Arial"/>
                <a:cs typeface="Arial"/>
              </a:rPr>
              <a:t>computer. </a:t>
            </a:r>
            <a:r>
              <a:rPr sz="2400" spc="-50" dirty="0">
                <a:latin typeface="Arial"/>
                <a:cs typeface="Arial"/>
              </a:rPr>
              <a:t>Not </a:t>
            </a:r>
            <a:r>
              <a:rPr sz="2400" spc="-80" dirty="0">
                <a:latin typeface="Arial"/>
                <a:cs typeface="Arial"/>
              </a:rPr>
              <a:t>only </a:t>
            </a:r>
            <a:r>
              <a:rPr sz="2400" spc="-65" dirty="0">
                <a:latin typeface="Arial"/>
                <a:cs typeface="Arial"/>
              </a:rPr>
              <a:t>this, </a:t>
            </a:r>
            <a:r>
              <a:rPr sz="2400" spc="-155" dirty="0">
                <a:latin typeface="Arial"/>
                <a:cs typeface="Arial"/>
              </a:rPr>
              <a:t>an </a:t>
            </a:r>
            <a:r>
              <a:rPr sz="2400" spc="-75" dirty="0">
                <a:latin typeface="Arial"/>
                <a:cs typeface="Arial"/>
              </a:rPr>
              <a:t>antivirus  </a:t>
            </a:r>
            <a:r>
              <a:rPr sz="2400" spc="-80" dirty="0">
                <a:latin typeface="Arial"/>
                <a:cs typeface="Arial"/>
              </a:rPr>
              <a:t>software </a:t>
            </a:r>
            <a:r>
              <a:rPr sz="2400" spc="-155" dirty="0">
                <a:latin typeface="Arial"/>
                <a:cs typeface="Arial"/>
              </a:rPr>
              <a:t>also </a:t>
            </a:r>
            <a:r>
              <a:rPr sz="2400" spc="-75" dirty="0">
                <a:latin typeface="Arial"/>
                <a:cs typeface="Arial"/>
              </a:rPr>
              <a:t>protects </a:t>
            </a:r>
            <a:r>
              <a:rPr sz="2400" spc="-35" dirty="0">
                <a:latin typeface="Arial"/>
                <a:cs typeface="Arial"/>
              </a:rPr>
              <a:t>the </a:t>
            </a:r>
            <a:r>
              <a:rPr sz="2400" spc="-80" dirty="0">
                <a:latin typeface="Arial"/>
                <a:cs typeface="Arial"/>
              </a:rPr>
              <a:t>computer </a:t>
            </a:r>
            <a:r>
              <a:rPr sz="2400" spc="-35" dirty="0">
                <a:latin typeface="Arial"/>
                <a:cs typeface="Arial"/>
              </a:rPr>
              <a:t>from </a:t>
            </a:r>
            <a:r>
              <a:rPr sz="2400" spc="-10" dirty="0">
                <a:latin typeface="Arial"/>
                <a:cs typeface="Arial"/>
              </a:rPr>
              <a:t>further  </a:t>
            </a:r>
            <a:r>
              <a:rPr sz="2400" spc="-100" dirty="0">
                <a:latin typeface="Arial"/>
                <a:cs typeface="Arial"/>
              </a:rPr>
              <a:t>virus</a:t>
            </a:r>
            <a:r>
              <a:rPr sz="2400" spc="-140" dirty="0">
                <a:latin typeface="Arial"/>
                <a:cs typeface="Arial"/>
              </a:rPr>
              <a:t> </a:t>
            </a:r>
            <a:r>
              <a:rPr sz="2400" spc="-125" dirty="0">
                <a:latin typeface="Arial"/>
                <a:cs typeface="Arial"/>
              </a:rPr>
              <a:t>attacks.</a:t>
            </a:r>
            <a:endParaRPr lang="en-US" sz="2400" spc="-125" dirty="0">
              <a:latin typeface="Arial"/>
              <a:cs typeface="Arial"/>
            </a:endParaRPr>
          </a:p>
          <a:p>
            <a:pPr marL="33655" marR="5080" indent="24130">
              <a:lnSpc>
                <a:spcPct val="100600"/>
              </a:lnSpc>
              <a:spcBef>
                <a:spcPts val="75"/>
              </a:spcBef>
            </a:pPr>
            <a:endParaRPr sz="2400" dirty="0">
              <a:latin typeface="Arial"/>
              <a:cs typeface="Arial"/>
            </a:endParaRPr>
          </a:p>
          <a:p>
            <a:pPr marL="33655" marR="82550" indent="-21590">
              <a:lnSpc>
                <a:spcPct val="100000"/>
              </a:lnSpc>
              <a:spcBef>
                <a:spcPts val="670"/>
              </a:spcBef>
            </a:pPr>
            <a:r>
              <a:rPr sz="2400" spc="-204" dirty="0">
                <a:latin typeface="Arial"/>
                <a:cs typeface="Arial"/>
              </a:rPr>
              <a:t>The </a:t>
            </a:r>
            <a:r>
              <a:rPr sz="2400" spc="-25" dirty="0">
                <a:latin typeface="Arial"/>
                <a:cs typeface="Arial"/>
              </a:rPr>
              <a:t>first </a:t>
            </a:r>
            <a:r>
              <a:rPr sz="2400" spc="-75" dirty="0">
                <a:latin typeface="Arial"/>
                <a:cs typeface="Arial"/>
              </a:rPr>
              <a:t>anti-virus </a:t>
            </a:r>
            <a:r>
              <a:rPr sz="2400" spc="-80" dirty="0">
                <a:latin typeface="Arial"/>
                <a:cs typeface="Arial"/>
              </a:rPr>
              <a:t>software </a:t>
            </a:r>
            <a:r>
              <a:rPr sz="2400" spc="-35" dirty="0">
                <a:latin typeface="Arial"/>
                <a:cs typeface="Arial"/>
              </a:rPr>
              <a:t>in </a:t>
            </a:r>
            <a:r>
              <a:rPr sz="2400" spc="-130" dirty="0">
                <a:latin typeface="Arial"/>
                <a:cs typeface="Arial"/>
              </a:rPr>
              <a:t>1987. </a:t>
            </a:r>
            <a:r>
              <a:rPr sz="2400" spc="-175" dirty="0">
                <a:latin typeface="Arial"/>
                <a:cs typeface="Arial"/>
              </a:rPr>
              <a:t>Fix, </a:t>
            </a:r>
            <a:r>
              <a:rPr sz="2400" spc="-220" dirty="0">
                <a:latin typeface="Arial"/>
                <a:cs typeface="Arial"/>
              </a:rPr>
              <a:t>a </a:t>
            </a:r>
            <a:r>
              <a:rPr sz="2400" spc="-160" dirty="0">
                <a:latin typeface="Arial"/>
                <a:cs typeface="Arial"/>
              </a:rPr>
              <a:t>German  </a:t>
            </a:r>
            <a:r>
              <a:rPr sz="2400" spc="-114" dirty="0">
                <a:latin typeface="Arial"/>
                <a:cs typeface="Arial"/>
              </a:rPr>
              <a:t>astrophysicist </a:t>
            </a:r>
            <a:r>
              <a:rPr sz="2400" spc="-135" dirty="0">
                <a:latin typeface="Arial"/>
                <a:cs typeface="Arial"/>
              </a:rPr>
              <a:t>and </a:t>
            </a:r>
            <a:r>
              <a:rPr sz="2400" spc="-95" dirty="0">
                <a:latin typeface="Arial"/>
                <a:cs typeface="Arial"/>
              </a:rPr>
              <a:t>amateur </a:t>
            </a:r>
            <a:r>
              <a:rPr sz="2400" spc="-80" dirty="0">
                <a:latin typeface="Arial"/>
                <a:cs typeface="Arial"/>
              </a:rPr>
              <a:t>computer </a:t>
            </a:r>
            <a:r>
              <a:rPr sz="2400" spc="-105" dirty="0">
                <a:latin typeface="Arial"/>
                <a:cs typeface="Arial"/>
              </a:rPr>
              <a:t>programmer  </a:t>
            </a:r>
            <a:r>
              <a:rPr sz="2400" spc="-114" dirty="0">
                <a:latin typeface="Arial"/>
                <a:cs typeface="Arial"/>
              </a:rPr>
              <a:t>developed </a:t>
            </a:r>
            <a:r>
              <a:rPr sz="2400" spc="-80" dirty="0">
                <a:latin typeface="Arial"/>
                <a:cs typeface="Arial"/>
              </a:rPr>
              <a:t>software </a:t>
            </a:r>
            <a:r>
              <a:rPr sz="2400" spc="25" dirty="0">
                <a:latin typeface="Arial"/>
                <a:cs typeface="Arial"/>
              </a:rPr>
              <a:t>to </a:t>
            </a:r>
            <a:r>
              <a:rPr sz="2400" spc="-105" dirty="0">
                <a:latin typeface="Arial"/>
                <a:cs typeface="Arial"/>
              </a:rPr>
              <a:t>combat </a:t>
            </a:r>
            <a:r>
              <a:rPr sz="2400" spc="-35" dirty="0">
                <a:latin typeface="Arial"/>
                <a:cs typeface="Arial"/>
              </a:rPr>
              <a:t>the </a:t>
            </a:r>
            <a:r>
              <a:rPr sz="2400" spc="-25" dirty="0">
                <a:latin typeface="Arial"/>
                <a:cs typeface="Arial"/>
              </a:rPr>
              <a:t>first </a:t>
            </a:r>
            <a:r>
              <a:rPr sz="2400" spc="-80" dirty="0">
                <a:latin typeface="Arial"/>
                <a:cs typeface="Arial"/>
              </a:rPr>
              <a:t>computer  </a:t>
            </a:r>
            <a:r>
              <a:rPr sz="2400" spc="-100" dirty="0">
                <a:latin typeface="Arial"/>
                <a:cs typeface="Arial"/>
              </a:rPr>
              <a:t>virus</a:t>
            </a:r>
            <a:r>
              <a:rPr sz="2400" spc="-140" dirty="0">
                <a:latin typeface="Arial"/>
                <a:cs typeface="Arial"/>
              </a:rPr>
              <a:t> </a:t>
            </a:r>
            <a:r>
              <a:rPr sz="2400" spc="50" dirty="0">
                <a:latin typeface="Arial"/>
                <a:cs typeface="Arial"/>
              </a:rPr>
              <a:t>“in</a:t>
            </a:r>
            <a:r>
              <a:rPr sz="2400" spc="-145" dirty="0">
                <a:latin typeface="Arial"/>
                <a:cs typeface="Arial"/>
              </a:rPr>
              <a:t> </a:t>
            </a:r>
            <a:r>
              <a:rPr sz="2400" spc="-35" dirty="0">
                <a:latin typeface="Arial"/>
                <a:cs typeface="Arial"/>
              </a:rPr>
              <a:t>the</a:t>
            </a:r>
            <a:r>
              <a:rPr sz="2400" spc="-140" dirty="0">
                <a:latin typeface="Arial"/>
                <a:cs typeface="Arial"/>
              </a:rPr>
              <a:t> </a:t>
            </a:r>
            <a:r>
              <a:rPr sz="2400" spc="-10" dirty="0">
                <a:latin typeface="Arial"/>
                <a:cs typeface="Arial"/>
              </a:rPr>
              <a:t>wild,"</a:t>
            </a:r>
            <a:r>
              <a:rPr sz="2400" spc="-135" dirty="0">
                <a:latin typeface="Arial"/>
                <a:cs typeface="Arial"/>
              </a:rPr>
              <a:t> </a:t>
            </a:r>
            <a:r>
              <a:rPr sz="2400" spc="-80" dirty="0">
                <a:latin typeface="Arial"/>
                <a:cs typeface="Arial"/>
              </a:rPr>
              <a:t>which</a:t>
            </a:r>
            <a:r>
              <a:rPr sz="2400" spc="-130" dirty="0">
                <a:latin typeface="Arial"/>
                <a:cs typeface="Arial"/>
              </a:rPr>
              <a:t> </a:t>
            </a:r>
            <a:r>
              <a:rPr sz="2400" spc="-180" dirty="0">
                <a:latin typeface="Arial"/>
                <a:cs typeface="Arial"/>
              </a:rPr>
              <a:t>means</a:t>
            </a:r>
            <a:r>
              <a:rPr sz="2400" spc="-130" dirty="0">
                <a:latin typeface="Arial"/>
                <a:cs typeface="Arial"/>
              </a:rPr>
              <a:t> </a:t>
            </a:r>
            <a:r>
              <a:rPr sz="2400" spc="-5" dirty="0">
                <a:latin typeface="Arial"/>
                <a:cs typeface="Arial"/>
              </a:rPr>
              <a:t>that</a:t>
            </a:r>
            <a:r>
              <a:rPr sz="2400" spc="-135" dirty="0">
                <a:latin typeface="Arial"/>
                <a:cs typeface="Arial"/>
              </a:rPr>
              <a:t> </a:t>
            </a:r>
            <a:r>
              <a:rPr sz="2400" spc="-35" dirty="0">
                <a:latin typeface="Arial"/>
                <a:cs typeface="Arial"/>
              </a:rPr>
              <a:t>the</a:t>
            </a:r>
            <a:r>
              <a:rPr sz="2400" spc="-140" dirty="0">
                <a:latin typeface="Arial"/>
                <a:cs typeface="Arial"/>
              </a:rPr>
              <a:t> </a:t>
            </a:r>
            <a:r>
              <a:rPr sz="2400" spc="-100" dirty="0">
                <a:latin typeface="Arial"/>
                <a:cs typeface="Arial"/>
              </a:rPr>
              <a:t>virus</a:t>
            </a:r>
            <a:r>
              <a:rPr sz="2400" spc="-130" dirty="0">
                <a:latin typeface="Arial"/>
                <a:cs typeface="Arial"/>
              </a:rPr>
              <a:t> </a:t>
            </a:r>
            <a:r>
              <a:rPr sz="2400" spc="-140" dirty="0">
                <a:latin typeface="Arial"/>
                <a:cs typeface="Arial"/>
              </a:rPr>
              <a:t>had  </a:t>
            </a:r>
            <a:r>
              <a:rPr sz="2400" spc="-185" dirty="0">
                <a:latin typeface="Arial"/>
                <a:cs typeface="Arial"/>
              </a:rPr>
              <a:t>escaped</a:t>
            </a:r>
            <a:r>
              <a:rPr sz="2400" spc="-155" dirty="0">
                <a:latin typeface="Arial"/>
                <a:cs typeface="Arial"/>
              </a:rPr>
              <a:t> </a:t>
            </a:r>
            <a:r>
              <a:rPr sz="2400" spc="-35" dirty="0">
                <a:latin typeface="Arial"/>
                <a:cs typeface="Arial"/>
              </a:rPr>
              <a:t>the</a:t>
            </a:r>
            <a:r>
              <a:rPr sz="2400" spc="-140" dirty="0">
                <a:latin typeface="Arial"/>
                <a:cs typeface="Arial"/>
              </a:rPr>
              <a:t> </a:t>
            </a:r>
            <a:r>
              <a:rPr sz="2400" spc="-114" dirty="0">
                <a:latin typeface="Arial"/>
                <a:cs typeface="Arial"/>
              </a:rPr>
              <a:t>confines</a:t>
            </a:r>
            <a:r>
              <a:rPr sz="2400" spc="-125" dirty="0">
                <a:latin typeface="Arial"/>
                <a:cs typeface="Arial"/>
              </a:rPr>
              <a:t> </a:t>
            </a:r>
            <a:r>
              <a:rPr sz="2400" spc="-10" dirty="0">
                <a:latin typeface="Arial"/>
                <a:cs typeface="Arial"/>
              </a:rPr>
              <a:t>of</a:t>
            </a:r>
            <a:r>
              <a:rPr sz="2400" spc="-150" dirty="0">
                <a:latin typeface="Arial"/>
                <a:cs typeface="Arial"/>
              </a:rPr>
              <a:t> </a:t>
            </a:r>
            <a:r>
              <a:rPr sz="2400" spc="-35" dirty="0">
                <a:latin typeface="Arial"/>
                <a:cs typeface="Arial"/>
              </a:rPr>
              <a:t>the</a:t>
            </a:r>
            <a:r>
              <a:rPr sz="2400" spc="-140" dirty="0">
                <a:latin typeface="Arial"/>
                <a:cs typeface="Arial"/>
              </a:rPr>
              <a:t> </a:t>
            </a:r>
            <a:r>
              <a:rPr sz="2400" spc="-100" dirty="0">
                <a:latin typeface="Arial"/>
                <a:cs typeface="Arial"/>
              </a:rPr>
              <a:t>lab</a:t>
            </a:r>
            <a:r>
              <a:rPr sz="2400" spc="-145" dirty="0">
                <a:latin typeface="Arial"/>
                <a:cs typeface="Arial"/>
              </a:rPr>
              <a:t> </a:t>
            </a:r>
            <a:r>
              <a:rPr sz="2400" spc="-25" dirty="0">
                <a:latin typeface="Arial"/>
                <a:cs typeface="Arial"/>
              </a:rPr>
              <a:t>or</a:t>
            </a:r>
            <a:r>
              <a:rPr sz="2400" spc="-140" dirty="0">
                <a:latin typeface="Arial"/>
                <a:cs typeface="Arial"/>
              </a:rPr>
              <a:t> </a:t>
            </a:r>
            <a:r>
              <a:rPr sz="2400" spc="-50" dirty="0">
                <a:latin typeface="Arial"/>
                <a:cs typeface="Arial"/>
              </a:rPr>
              <a:t>network</a:t>
            </a:r>
            <a:r>
              <a:rPr sz="2400" spc="-150" dirty="0">
                <a:latin typeface="Arial"/>
                <a:cs typeface="Arial"/>
              </a:rPr>
              <a:t> </a:t>
            </a:r>
            <a:r>
              <a:rPr sz="2400" spc="-75" dirty="0">
                <a:latin typeface="Arial"/>
                <a:cs typeface="Arial"/>
              </a:rPr>
              <a:t>.</a:t>
            </a:r>
            <a:endParaRPr sz="2400" dirty="0">
              <a:latin typeface="Arial"/>
              <a:cs typeface="Arial"/>
            </a:endParaRPr>
          </a:p>
        </p:txBody>
      </p:sp>
    </p:spTree>
    <p:extLst>
      <p:ext uri="{BB962C8B-B14F-4D97-AF65-F5344CB8AC3E}">
        <p14:creationId xmlns:p14="http://schemas.microsoft.com/office/powerpoint/2010/main" val="2455348236"/>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03303" y="907896"/>
            <a:ext cx="9732146" cy="566822"/>
          </a:xfrm>
          <a:prstGeom prst="rect">
            <a:avLst/>
          </a:prstGeom>
        </p:spPr>
        <p:txBody>
          <a:bodyPr vert="horz" wrap="square" lIns="0" tIns="12700" rIns="0" bIns="0" rtlCol="0">
            <a:spAutoFit/>
          </a:bodyPr>
          <a:lstStyle/>
          <a:p>
            <a:pPr marL="2472690" marR="5080" indent="-2460625" algn="l">
              <a:lnSpc>
                <a:spcPct val="100000"/>
              </a:lnSpc>
              <a:spcBef>
                <a:spcPts val="100"/>
              </a:spcBef>
              <a:tabLst>
                <a:tab pos="5253355" algn="l"/>
              </a:tabLst>
            </a:pPr>
            <a:r>
              <a:rPr sz="3600" b="1" spc="-335" dirty="0">
                <a:solidFill>
                  <a:srgbClr val="FFFF00"/>
                </a:solidFill>
                <a:effectLst>
                  <a:outerShdw blurRad="38100" dist="38100" dir="2700000" algn="tl">
                    <a:srgbClr val="000000">
                      <a:alpha val="43137"/>
                    </a:srgbClr>
                  </a:outerShdw>
                </a:effectLst>
                <a:latin typeface="Bahnschrift SemiBold" panose="020B0502040204020203" pitchFamily="34" charset="0"/>
              </a:rPr>
              <a:t>S</a:t>
            </a:r>
            <a:r>
              <a:rPr sz="3600" b="1" spc="-60" dirty="0">
                <a:solidFill>
                  <a:srgbClr val="FFFF00"/>
                </a:solidFill>
                <a:effectLst>
                  <a:outerShdw blurRad="38100" dist="38100" dir="2700000" algn="tl">
                    <a:srgbClr val="000000">
                      <a:alpha val="43137"/>
                    </a:srgbClr>
                  </a:outerShdw>
                </a:effectLst>
                <a:latin typeface="Bahnschrift SemiBold" panose="020B0502040204020203" pitchFamily="34" charset="0"/>
              </a:rPr>
              <a:t>ymp</a:t>
            </a:r>
            <a:r>
              <a:rPr sz="3600" b="1" spc="-75" dirty="0">
                <a:solidFill>
                  <a:srgbClr val="FFFF00"/>
                </a:solidFill>
                <a:effectLst>
                  <a:outerShdw blurRad="38100" dist="38100" dir="2700000" algn="tl">
                    <a:srgbClr val="000000">
                      <a:alpha val="43137"/>
                    </a:srgbClr>
                  </a:outerShdw>
                </a:effectLst>
                <a:latin typeface="Bahnschrift SemiBold" panose="020B0502040204020203" pitchFamily="34" charset="0"/>
              </a:rPr>
              <a:t>t</a:t>
            </a:r>
            <a:r>
              <a:rPr sz="3600" b="1" spc="-245" dirty="0">
                <a:solidFill>
                  <a:srgbClr val="FFFF00"/>
                </a:solidFill>
                <a:effectLst>
                  <a:outerShdw blurRad="38100" dist="38100" dir="2700000" algn="tl">
                    <a:srgbClr val="000000">
                      <a:alpha val="43137"/>
                    </a:srgbClr>
                  </a:outerShdw>
                </a:effectLst>
                <a:latin typeface="Bahnschrift SemiBold" panose="020B0502040204020203" pitchFamily="34" charset="0"/>
              </a:rPr>
              <a:t>om</a:t>
            </a:r>
            <a:r>
              <a:rPr sz="3600" b="1" spc="-175" dirty="0">
                <a:solidFill>
                  <a:srgbClr val="FFFF00"/>
                </a:solidFill>
                <a:effectLst>
                  <a:outerShdw blurRad="38100" dist="38100" dir="2700000" algn="tl">
                    <a:srgbClr val="000000">
                      <a:alpha val="43137"/>
                    </a:srgbClr>
                  </a:outerShdw>
                </a:effectLst>
                <a:latin typeface="Bahnschrift SemiBold" panose="020B0502040204020203" pitchFamily="34" charset="0"/>
              </a:rPr>
              <a:t>s</a:t>
            </a:r>
            <a:r>
              <a:rPr sz="3600" b="1" spc="-185"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sz="3600" b="1" spc="-10" dirty="0">
                <a:solidFill>
                  <a:srgbClr val="FFFF00"/>
                </a:solidFill>
                <a:effectLst>
                  <a:outerShdw blurRad="38100" dist="38100" dir="2700000" algn="tl">
                    <a:srgbClr val="000000">
                      <a:alpha val="43137"/>
                    </a:srgbClr>
                  </a:outerShdw>
                </a:effectLst>
                <a:latin typeface="Bahnschrift SemiBold" panose="020B0502040204020203" pitchFamily="34" charset="0"/>
              </a:rPr>
              <a:t>o</a:t>
            </a:r>
            <a:r>
              <a:rPr sz="3600" b="1" spc="-5" dirty="0">
                <a:solidFill>
                  <a:srgbClr val="FFFF00"/>
                </a:solidFill>
                <a:effectLst>
                  <a:outerShdw blurRad="38100" dist="38100" dir="2700000" algn="tl">
                    <a:srgbClr val="000000">
                      <a:alpha val="43137"/>
                    </a:srgbClr>
                  </a:outerShdw>
                </a:effectLst>
                <a:latin typeface="Bahnschrift SemiBold" panose="020B0502040204020203" pitchFamily="34" charset="0"/>
              </a:rPr>
              <a:t>f</a:t>
            </a:r>
            <a:r>
              <a:rPr lang="en-US" sz="3600" b="1" spc="-5" dirty="0">
                <a:solidFill>
                  <a:srgbClr val="FFFF00"/>
                </a:solidFill>
                <a:effectLst>
                  <a:outerShdw blurRad="38100" dist="38100" dir="2700000" algn="tl">
                    <a:srgbClr val="000000">
                      <a:alpha val="43137"/>
                    </a:srgbClr>
                  </a:outerShdw>
                </a:effectLst>
                <a:latin typeface="Bahnschrift SemiBold" panose="020B0502040204020203" pitchFamily="34" charset="0"/>
              </a:rPr>
              <a:t> I</a:t>
            </a:r>
            <a:r>
              <a:rPr sz="3600" b="1" spc="5" dirty="0">
                <a:solidFill>
                  <a:srgbClr val="FFFF00"/>
                </a:solidFill>
                <a:effectLst>
                  <a:outerShdw blurRad="38100" dist="38100" dir="2700000" algn="tl">
                    <a:srgbClr val="000000">
                      <a:alpha val="43137"/>
                    </a:srgbClr>
                  </a:outerShdw>
                </a:effectLst>
                <a:latin typeface="Bahnschrift SemiBold" panose="020B0502040204020203" pitchFamily="34" charset="0"/>
              </a:rPr>
              <a:t>n</a:t>
            </a:r>
            <a:r>
              <a:rPr sz="3600" b="1" spc="-95" dirty="0">
                <a:solidFill>
                  <a:srgbClr val="FFFF00"/>
                </a:solidFill>
                <a:effectLst>
                  <a:outerShdw blurRad="38100" dist="38100" dir="2700000" algn="tl">
                    <a:srgbClr val="000000">
                      <a:alpha val="43137"/>
                    </a:srgbClr>
                  </a:outerShdw>
                </a:effectLst>
                <a:latin typeface="Bahnschrift SemiBold" panose="020B0502040204020203" pitchFamily="34" charset="0"/>
              </a:rPr>
              <a:t>f</a:t>
            </a:r>
            <a:r>
              <a:rPr sz="3600" b="1" spc="-120" dirty="0">
                <a:solidFill>
                  <a:srgbClr val="FFFF00"/>
                </a:solidFill>
                <a:effectLst>
                  <a:outerShdw blurRad="38100" dist="38100" dir="2700000" algn="tl">
                    <a:srgbClr val="000000">
                      <a:alpha val="43137"/>
                    </a:srgbClr>
                  </a:outerShdw>
                </a:effectLst>
                <a:latin typeface="Bahnschrift SemiBold" panose="020B0502040204020203" pitchFamily="34" charset="0"/>
              </a:rPr>
              <a:t>ec</a:t>
            </a:r>
            <a:r>
              <a:rPr sz="3600" b="1" spc="-95" dirty="0">
                <a:solidFill>
                  <a:srgbClr val="FFFF00"/>
                </a:solidFill>
                <a:effectLst>
                  <a:outerShdw blurRad="38100" dist="38100" dir="2700000" algn="tl">
                    <a:srgbClr val="000000">
                      <a:alpha val="43137"/>
                    </a:srgbClr>
                  </a:outerShdw>
                </a:effectLst>
                <a:latin typeface="Bahnschrift SemiBold" panose="020B0502040204020203" pitchFamily="34" charset="0"/>
              </a:rPr>
              <a:t>t</a:t>
            </a:r>
            <a:r>
              <a:rPr sz="3600" b="1" spc="-130" dirty="0">
                <a:solidFill>
                  <a:srgbClr val="FFFF00"/>
                </a:solidFill>
                <a:effectLst>
                  <a:outerShdw blurRad="38100" dist="38100" dir="2700000" algn="tl">
                    <a:srgbClr val="000000">
                      <a:alpha val="43137"/>
                    </a:srgbClr>
                  </a:outerShdw>
                </a:effectLst>
                <a:latin typeface="Bahnschrift SemiBold" panose="020B0502040204020203" pitchFamily="34" charset="0"/>
              </a:rPr>
              <a:t>ed </a:t>
            </a:r>
            <a:r>
              <a:rPr sz="3600" b="1" spc="-100" dirty="0">
                <a:solidFill>
                  <a:srgbClr val="FFFF00"/>
                </a:solidFill>
                <a:effectLst>
                  <a:outerShdw blurRad="38100" dist="38100" dir="2700000" algn="tl">
                    <a:srgbClr val="000000">
                      <a:alpha val="43137"/>
                    </a:srgbClr>
                  </a:outerShdw>
                </a:effectLst>
                <a:latin typeface="Bahnschrift SemiBold" panose="020B0502040204020203" pitchFamily="34" charset="0"/>
              </a:rPr>
              <a:t>computer</a:t>
            </a:r>
            <a:endParaRPr sz="36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4" name="object 4"/>
          <p:cNvSpPr txBox="1"/>
          <p:nvPr/>
        </p:nvSpPr>
        <p:spPr>
          <a:xfrm>
            <a:off x="903303" y="1736641"/>
            <a:ext cx="11353800" cy="4481226"/>
          </a:xfrm>
          <a:prstGeom prst="rect">
            <a:avLst/>
          </a:prstGeom>
        </p:spPr>
        <p:txBody>
          <a:bodyPr vert="horz" wrap="square" lIns="0" tIns="58419" rIns="0" bIns="0" rtlCol="0">
            <a:spAutoFit/>
          </a:bodyPr>
          <a:lstStyle/>
          <a:p>
            <a:pPr marL="12700" marR="146050">
              <a:lnSpc>
                <a:spcPct val="90000"/>
              </a:lnSpc>
              <a:spcBef>
                <a:spcPts val="459"/>
              </a:spcBef>
            </a:pPr>
            <a:r>
              <a:rPr lang="en-IN" sz="2400" dirty="0"/>
              <a:t>1. Unexpected pop-up windows</a:t>
            </a:r>
          </a:p>
          <a:p>
            <a:pPr marL="12700" marR="146050">
              <a:lnSpc>
                <a:spcPct val="90000"/>
              </a:lnSpc>
              <a:spcBef>
                <a:spcPts val="459"/>
              </a:spcBef>
            </a:pPr>
            <a:r>
              <a:rPr lang="en-US" sz="2400" dirty="0"/>
              <a:t>2. Slow start up and slow performance</a:t>
            </a:r>
          </a:p>
          <a:p>
            <a:r>
              <a:rPr lang="en-US" sz="2400" dirty="0"/>
              <a:t>3. Suspicious hard drive activity</a:t>
            </a:r>
          </a:p>
          <a:p>
            <a:r>
              <a:rPr lang="en-US" sz="2400" dirty="0"/>
              <a:t>4. Lack of storage space</a:t>
            </a:r>
          </a:p>
          <a:p>
            <a:r>
              <a:rPr lang="en-IN" sz="2400" dirty="0"/>
              <a:t>5. Missing files</a:t>
            </a:r>
          </a:p>
          <a:p>
            <a:r>
              <a:rPr lang="en-US" sz="2400" dirty="0"/>
              <a:t>6. Crashes and error messages</a:t>
            </a:r>
          </a:p>
          <a:p>
            <a:r>
              <a:rPr lang="en-IN" sz="2400" dirty="0"/>
              <a:t>7. High network activity</a:t>
            </a:r>
          </a:p>
          <a:p>
            <a:r>
              <a:rPr lang="en-IN" sz="2400" dirty="0"/>
              <a:t>8. Email is hijacked</a:t>
            </a:r>
          </a:p>
          <a:p>
            <a:r>
              <a:rPr lang="en-IN" sz="2400" dirty="0"/>
              <a:t>9. Security attacks</a:t>
            </a:r>
          </a:p>
          <a:p>
            <a:r>
              <a:rPr lang="en-IN" sz="2400" dirty="0"/>
              <a:t>10. Background Data Processing</a:t>
            </a:r>
            <a:br>
              <a:rPr lang="en-US" sz="2400" dirty="0"/>
            </a:br>
            <a:endParaRPr lang="en-US" sz="2400" dirty="0"/>
          </a:p>
          <a:p>
            <a:endParaRPr sz="24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AB51FD9-58ED-42B3-8221-5540F56E8A08}"/>
                  </a:ext>
                </a:extLst>
              </p14:cNvPr>
              <p14:cNvContentPartPr/>
              <p14:nvPr/>
            </p14:nvContentPartPr>
            <p14:xfrm>
              <a:off x="266760" y="1695600"/>
              <a:ext cx="7264800" cy="3924360"/>
            </p14:xfrm>
          </p:contentPart>
        </mc:Choice>
        <mc:Fallback xmlns="">
          <p:pic>
            <p:nvPicPr>
              <p:cNvPr id="2" name="Ink 1">
                <a:extLst>
                  <a:ext uri="{FF2B5EF4-FFF2-40B4-BE49-F238E27FC236}">
                    <a16:creationId xmlns:a16="http://schemas.microsoft.com/office/drawing/2014/main" id="{7AB51FD9-58ED-42B3-8221-5540F56E8A08}"/>
                  </a:ext>
                </a:extLst>
              </p:cNvPr>
              <p:cNvPicPr/>
              <p:nvPr/>
            </p:nvPicPr>
            <p:blipFill>
              <a:blip r:embed="rId3"/>
              <a:stretch>
                <a:fillRect/>
              </a:stretch>
            </p:blipFill>
            <p:spPr>
              <a:xfrm>
                <a:off x="257400" y="1686240"/>
                <a:ext cx="7283520" cy="3943080"/>
              </a:xfrm>
              <a:prstGeom prst="rect">
                <a:avLst/>
              </a:prstGeom>
            </p:spPr>
          </p:pic>
        </mc:Fallback>
      </mc:AlternateContent>
    </p:spTree>
    <p:extLst>
      <p:ext uri="{BB962C8B-B14F-4D97-AF65-F5344CB8AC3E}">
        <p14:creationId xmlns:p14="http://schemas.microsoft.com/office/powerpoint/2010/main" val="138129015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950" y="444538"/>
            <a:ext cx="6642100" cy="635000"/>
          </a:xfrm>
          <a:prstGeom prst="rect">
            <a:avLst/>
          </a:prstGeom>
        </p:spPr>
        <p:txBody>
          <a:bodyPr vert="horz" wrap="square" lIns="0" tIns="12065" rIns="0" bIns="0" rtlCol="0">
            <a:spAutoFit/>
          </a:bodyPr>
          <a:lstStyle/>
          <a:p>
            <a:pPr marL="12700">
              <a:lnSpc>
                <a:spcPct val="100000"/>
              </a:lnSpc>
              <a:spcBef>
                <a:spcPts val="95"/>
              </a:spcBef>
            </a:pPr>
            <a:r>
              <a:rPr b="1" spc="-340" dirty="0">
                <a:solidFill>
                  <a:srgbClr val="943735"/>
                </a:solidFill>
                <a:effectLst>
                  <a:outerShdw blurRad="38100" dist="38100" dir="2700000" algn="tl">
                    <a:srgbClr val="000000">
                      <a:alpha val="43137"/>
                    </a:srgbClr>
                  </a:outerShdw>
                </a:effectLst>
              </a:rPr>
              <a:t>Some </a:t>
            </a:r>
            <a:r>
              <a:rPr b="1" spc="-105" dirty="0">
                <a:solidFill>
                  <a:srgbClr val="943735"/>
                </a:solidFill>
                <a:effectLst>
                  <a:outerShdw blurRad="38100" dist="38100" dir="2700000" algn="tl">
                    <a:srgbClr val="000000">
                      <a:alpha val="43137"/>
                    </a:srgbClr>
                  </a:outerShdw>
                </a:effectLst>
              </a:rPr>
              <a:t>popular</a:t>
            </a:r>
            <a:r>
              <a:rPr b="1" spc="-145" dirty="0">
                <a:solidFill>
                  <a:srgbClr val="943735"/>
                </a:solidFill>
                <a:effectLst>
                  <a:outerShdw blurRad="38100" dist="38100" dir="2700000" algn="tl">
                    <a:srgbClr val="000000">
                      <a:alpha val="43137"/>
                    </a:srgbClr>
                  </a:outerShdw>
                </a:effectLst>
              </a:rPr>
              <a:t> </a:t>
            </a:r>
            <a:r>
              <a:rPr b="1" spc="-100" dirty="0">
                <a:solidFill>
                  <a:srgbClr val="943735"/>
                </a:solidFill>
                <a:effectLst>
                  <a:outerShdw blurRad="38100" dist="38100" dir="2700000" algn="tl">
                    <a:srgbClr val="000000">
                      <a:alpha val="43137"/>
                    </a:srgbClr>
                  </a:outerShdw>
                </a:effectLst>
              </a:rPr>
              <a:t>Antivirus:</a:t>
            </a:r>
          </a:p>
        </p:txBody>
      </p:sp>
      <p:sp>
        <p:nvSpPr>
          <p:cNvPr id="3" name="object 3"/>
          <p:cNvSpPr/>
          <p:nvPr/>
        </p:nvSpPr>
        <p:spPr>
          <a:xfrm>
            <a:off x="2661822" y="1447800"/>
            <a:ext cx="7076230" cy="4648162"/>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800DDFA-011B-4B8A-9C12-F4BAF7ADE8BE}"/>
                  </a:ext>
                </a:extLst>
              </p14:cNvPr>
              <p14:cNvContentPartPr/>
              <p14:nvPr/>
            </p14:nvContentPartPr>
            <p14:xfrm>
              <a:off x="1397160" y="1403280"/>
              <a:ext cx="8541000" cy="5144040"/>
            </p14:xfrm>
          </p:contentPart>
        </mc:Choice>
        <mc:Fallback xmlns="">
          <p:pic>
            <p:nvPicPr>
              <p:cNvPr id="4" name="Ink 3">
                <a:extLst>
                  <a:ext uri="{FF2B5EF4-FFF2-40B4-BE49-F238E27FC236}">
                    <a16:creationId xmlns:a16="http://schemas.microsoft.com/office/drawing/2014/main" id="{F800DDFA-011B-4B8A-9C12-F4BAF7ADE8BE}"/>
                  </a:ext>
                </a:extLst>
              </p:cNvPr>
              <p:cNvPicPr/>
              <p:nvPr/>
            </p:nvPicPr>
            <p:blipFill>
              <a:blip r:embed="rId4"/>
              <a:stretch>
                <a:fillRect/>
              </a:stretch>
            </p:blipFill>
            <p:spPr>
              <a:xfrm>
                <a:off x="1387800" y="1393920"/>
                <a:ext cx="8559720" cy="5162760"/>
              </a:xfrm>
              <a:prstGeom prst="rect">
                <a:avLst/>
              </a:prstGeom>
            </p:spPr>
          </p:pic>
        </mc:Fallback>
      </mc:AlternateContent>
    </p:spTree>
    <p:extLst>
      <p:ext uri="{BB962C8B-B14F-4D97-AF65-F5344CB8AC3E}">
        <p14:creationId xmlns:p14="http://schemas.microsoft.com/office/powerpoint/2010/main" val="206942992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627790" y="3261198"/>
            <a:ext cx="7066626"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12. Policies &amp; Services in Operating System Windows 10</a:t>
            </a:r>
          </a:p>
        </p:txBody>
      </p:sp>
    </p:spTree>
    <p:extLst>
      <p:ext uri="{BB962C8B-B14F-4D97-AF65-F5344CB8AC3E}">
        <p14:creationId xmlns:p14="http://schemas.microsoft.com/office/powerpoint/2010/main" val="1716127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71155"/>
            <a:ext cx="10190752" cy="628377"/>
          </a:xfrm>
          <a:prstGeom prst="rect">
            <a:avLst/>
          </a:prstGeom>
        </p:spPr>
        <p:txBody>
          <a:bodyPr vert="horz" wrap="square" lIns="0" tIns="12700" rIns="0" bIns="0" rtlCol="0">
            <a:spAutoFit/>
          </a:bodyPr>
          <a:lstStyle/>
          <a:p>
            <a:pPr marL="12700" algn="ctr">
              <a:lnSpc>
                <a:spcPct val="100000"/>
              </a:lnSpc>
              <a:spcBef>
                <a:spcPts val="100"/>
              </a:spcBef>
            </a:pPr>
            <a:r>
              <a:rPr sz="4000" b="1" spc="-15" dirty="0">
                <a:solidFill>
                  <a:srgbClr val="FFFF00"/>
                </a:solidFill>
                <a:effectLst>
                  <a:outerShdw blurRad="38100" dist="38100" dir="2700000" algn="tl">
                    <a:srgbClr val="000000">
                      <a:alpha val="43137"/>
                    </a:srgbClr>
                  </a:outerShdw>
                </a:effectLst>
                <a:latin typeface="Bahnschrift SemiBold" panose="020B0502040204020203" pitchFamily="34" charset="0"/>
                <a:cs typeface="Carlito"/>
              </a:rPr>
              <a:t>Operating</a:t>
            </a:r>
            <a:r>
              <a:rPr sz="4000" b="1" spc="-145" dirty="0">
                <a:solidFill>
                  <a:srgbClr val="FFFF00"/>
                </a:solidFill>
                <a:effectLst>
                  <a:outerShdw blurRad="38100" dist="38100" dir="2700000" algn="tl">
                    <a:srgbClr val="000000">
                      <a:alpha val="43137"/>
                    </a:srgbClr>
                  </a:outerShdw>
                </a:effectLst>
                <a:latin typeface="Bahnschrift SemiBold" panose="020B0502040204020203" pitchFamily="34" charset="0"/>
                <a:cs typeface="Carlito"/>
              </a:rPr>
              <a:t> </a:t>
            </a:r>
            <a:r>
              <a:rPr sz="4000" b="1" spc="-25" dirty="0">
                <a:solidFill>
                  <a:srgbClr val="FFFF00"/>
                </a:solidFill>
                <a:effectLst>
                  <a:outerShdw blurRad="38100" dist="38100" dir="2700000" algn="tl">
                    <a:srgbClr val="000000">
                      <a:alpha val="43137"/>
                    </a:srgbClr>
                  </a:outerShdw>
                </a:effectLst>
                <a:latin typeface="Bahnschrift SemiBold" panose="020B0502040204020203" pitchFamily="34" charset="0"/>
                <a:cs typeface="Carlito"/>
              </a:rPr>
              <a:t>System</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cs typeface="Carlito"/>
            </a:endParaRPr>
          </a:p>
        </p:txBody>
      </p:sp>
      <p:sp>
        <p:nvSpPr>
          <p:cNvPr id="5" name="object 2"/>
          <p:cNvSpPr txBox="1">
            <a:spLocks/>
          </p:cNvSpPr>
          <p:nvPr/>
        </p:nvSpPr>
        <p:spPr>
          <a:xfrm>
            <a:off x="1618695" y="2021530"/>
            <a:ext cx="3276600" cy="628377"/>
          </a:xfrm>
          <a:prstGeom prst="rect">
            <a:avLst/>
          </a:prstGeom>
        </p:spPr>
        <p:txBody>
          <a:bodyPr vert="horz" wrap="square" lIns="0" tIns="12700" rIns="0" bIns="0" rtlCol="0">
            <a:spAutoFit/>
          </a:bodyPr>
          <a:lstStyle>
            <a:lvl1pPr>
              <a:defRPr sz="4000" b="0" i="0">
                <a:solidFill>
                  <a:srgbClr val="099BDD"/>
                </a:solidFill>
                <a:latin typeface="Arial"/>
                <a:ea typeface="+mj-ea"/>
                <a:cs typeface="Arial"/>
              </a:defRPr>
            </a:lvl1pPr>
          </a:lstStyle>
          <a:p>
            <a:pPr marL="12700" algn="ctr">
              <a:spcBef>
                <a:spcPts val="100"/>
              </a:spcBef>
            </a:pPr>
            <a:r>
              <a:rPr lang="en-IN"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NOS</a:t>
            </a:r>
            <a:endParaRPr lang="en-IN" b="1" kern="0"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endParaRPr>
          </a:p>
        </p:txBody>
      </p:sp>
      <p:sp>
        <p:nvSpPr>
          <p:cNvPr id="6" name="object 2"/>
          <p:cNvSpPr txBox="1">
            <a:spLocks/>
          </p:cNvSpPr>
          <p:nvPr/>
        </p:nvSpPr>
        <p:spPr>
          <a:xfrm>
            <a:off x="6952695" y="2021530"/>
            <a:ext cx="3276600" cy="628377"/>
          </a:xfrm>
          <a:prstGeom prst="rect">
            <a:avLst/>
          </a:prstGeom>
        </p:spPr>
        <p:txBody>
          <a:bodyPr vert="horz" wrap="square" lIns="0" tIns="12700" rIns="0" bIns="0" rtlCol="0">
            <a:spAutoFit/>
          </a:bodyPr>
          <a:lstStyle>
            <a:lvl1pPr>
              <a:defRPr sz="4000" b="0" i="0">
                <a:solidFill>
                  <a:srgbClr val="099BDD"/>
                </a:solidFill>
                <a:latin typeface="Arial"/>
                <a:ea typeface="+mj-ea"/>
                <a:cs typeface="Arial"/>
              </a:defRPr>
            </a:lvl1pPr>
          </a:lstStyle>
          <a:p>
            <a:pPr marL="12700" algn="ctr">
              <a:spcBef>
                <a:spcPts val="100"/>
              </a:spcBef>
            </a:pPr>
            <a:r>
              <a:rPr lang="en-IN"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COS</a:t>
            </a:r>
            <a:endParaRPr lang="en-IN" b="1" kern="0"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endParaRPr>
          </a:p>
        </p:txBody>
      </p:sp>
      <p:sp>
        <p:nvSpPr>
          <p:cNvPr id="7" name="object 2"/>
          <p:cNvSpPr txBox="1">
            <a:spLocks/>
          </p:cNvSpPr>
          <p:nvPr/>
        </p:nvSpPr>
        <p:spPr>
          <a:xfrm>
            <a:off x="1389028" y="2925691"/>
            <a:ext cx="5663540" cy="2564805"/>
          </a:xfrm>
          <a:prstGeom prst="rect">
            <a:avLst/>
          </a:prstGeom>
        </p:spPr>
        <p:txBody>
          <a:bodyPr vert="horz" wrap="square" lIns="0" tIns="12700" rIns="0" bIns="0" rtlCol="0">
            <a:spAutoFit/>
          </a:bodyPr>
          <a:lstStyle>
            <a:lvl1pPr>
              <a:defRPr sz="4000" b="0" i="0">
                <a:solidFill>
                  <a:srgbClr val="099BDD"/>
                </a:solidFill>
                <a:latin typeface="Arial"/>
                <a:ea typeface="+mj-ea"/>
                <a:cs typeface="Arial"/>
              </a:defRPr>
            </a:lvl1pPr>
          </a:lstStyle>
          <a:p>
            <a:pPr marL="469900" indent="-457200">
              <a:spcBef>
                <a:spcPts val="100"/>
              </a:spcBef>
              <a:buFont typeface="Arial" panose="020B0604020202020204" pitchFamily="34" charset="0"/>
              <a:buChar char="•"/>
            </a:pPr>
            <a:r>
              <a:rPr lang="en-IN"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MS Windows 2012 Server</a:t>
            </a:r>
          </a:p>
          <a:p>
            <a:pPr marL="469900" indent="-457200">
              <a:spcBef>
                <a:spcPts val="100"/>
              </a:spcBef>
              <a:buFont typeface="Arial" panose="020B0604020202020204" pitchFamily="34" charset="0"/>
              <a:buChar char="•"/>
            </a:pPr>
            <a:r>
              <a:rPr lang="en-IN"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MS Windows 2016 Server</a:t>
            </a:r>
          </a:p>
          <a:p>
            <a:pPr marL="469900" indent="-457200">
              <a:spcBef>
                <a:spcPts val="100"/>
              </a:spcBef>
              <a:buFont typeface="Arial" panose="020B0604020202020204" pitchFamily="34" charset="0"/>
              <a:buChar char="•"/>
            </a:pPr>
            <a:r>
              <a:rPr lang="en-IN"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MS Windows 2008 Server</a:t>
            </a:r>
          </a:p>
          <a:p>
            <a:pPr marL="469900" indent="-457200">
              <a:spcBef>
                <a:spcPts val="100"/>
              </a:spcBef>
              <a:buFont typeface="Arial" panose="020B0604020202020204" pitchFamily="34" charset="0"/>
              <a:buChar char="•"/>
            </a:pPr>
            <a:r>
              <a:rPr lang="en-US"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Linux</a:t>
            </a:r>
          </a:p>
          <a:p>
            <a:pPr marL="469900" indent="-457200">
              <a:spcBef>
                <a:spcPts val="100"/>
              </a:spcBef>
              <a:buFont typeface="Arial" panose="020B0604020202020204" pitchFamily="34" charset="0"/>
              <a:buChar char="•"/>
            </a:pPr>
            <a:r>
              <a:rPr lang="en-US"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UNIX Based</a:t>
            </a:r>
          </a:p>
          <a:p>
            <a:pPr marL="469900" indent="-457200">
              <a:spcBef>
                <a:spcPts val="100"/>
              </a:spcBef>
              <a:buFont typeface="Arial" panose="020B0604020202020204" pitchFamily="34" charset="0"/>
              <a:buChar char="•"/>
            </a:pPr>
            <a:r>
              <a:rPr lang="en-US"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Netware</a:t>
            </a:r>
            <a:endParaRPr lang="en-IN" sz="2000" b="1" kern="0"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endParaRPr>
          </a:p>
          <a:p>
            <a:pPr marL="469900" indent="-457200" algn="ctr">
              <a:spcBef>
                <a:spcPts val="100"/>
              </a:spcBef>
              <a:buFont typeface="Arial" panose="020B0604020202020204" pitchFamily="34" charset="0"/>
              <a:buChar char="•"/>
            </a:pPr>
            <a:endParaRPr lang="en-IN" sz="2000" b="1" kern="0"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endParaRPr>
          </a:p>
          <a:p>
            <a:pPr marL="469900" indent="-457200" algn="ctr">
              <a:spcBef>
                <a:spcPts val="100"/>
              </a:spcBef>
              <a:buFont typeface="Arial" panose="020B0604020202020204" pitchFamily="34" charset="0"/>
              <a:buChar char="•"/>
            </a:pPr>
            <a:endParaRPr lang="en-IN" sz="2000" b="1" kern="0"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endParaRPr>
          </a:p>
        </p:txBody>
      </p:sp>
      <p:sp>
        <p:nvSpPr>
          <p:cNvPr id="8" name="object 2"/>
          <p:cNvSpPr txBox="1">
            <a:spLocks/>
          </p:cNvSpPr>
          <p:nvPr/>
        </p:nvSpPr>
        <p:spPr>
          <a:xfrm>
            <a:off x="7052568" y="2912873"/>
            <a:ext cx="5663540" cy="2564805"/>
          </a:xfrm>
          <a:prstGeom prst="rect">
            <a:avLst/>
          </a:prstGeom>
        </p:spPr>
        <p:txBody>
          <a:bodyPr vert="horz" wrap="square" lIns="0" tIns="12700" rIns="0" bIns="0" rtlCol="0">
            <a:spAutoFit/>
          </a:bodyPr>
          <a:lstStyle>
            <a:lvl1pPr>
              <a:defRPr sz="4000" b="0" i="0">
                <a:solidFill>
                  <a:srgbClr val="099BDD"/>
                </a:solidFill>
                <a:latin typeface="Arial"/>
                <a:ea typeface="+mj-ea"/>
                <a:cs typeface="Arial"/>
              </a:defRPr>
            </a:lvl1pPr>
          </a:lstStyle>
          <a:p>
            <a:pPr marL="469900" indent="-457200">
              <a:spcBef>
                <a:spcPts val="100"/>
              </a:spcBef>
              <a:buFont typeface="Arial" panose="020B0604020202020204" pitchFamily="34" charset="0"/>
              <a:buChar char="•"/>
            </a:pPr>
            <a:r>
              <a:rPr lang="en-IN"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MS Windows </a:t>
            </a:r>
            <a:r>
              <a:rPr lang="en-US"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10</a:t>
            </a:r>
          </a:p>
          <a:p>
            <a:pPr marL="469900" indent="-457200">
              <a:spcBef>
                <a:spcPts val="100"/>
              </a:spcBef>
              <a:buFont typeface="Arial" panose="020B0604020202020204" pitchFamily="34" charset="0"/>
              <a:buChar char="•"/>
            </a:pPr>
            <a:r>
              <a:rPr lang="en-US"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MS Windows 8.1</a:t>
            </a:r>
          </a:p>
          <a:p>
            <a:pPr marL="469900" indent="-457200">
              <a:spcBef>
                <a:spcPts val="100"/>
              </a:spcBef>
              <a:buFont typeface="Arial" panose="020B0604020202020204" pitchFamily="34" charset="0"/>
              <a:buChar char="•"/>
            </a:pPr>
            <a:r>
              <a:rPr lang="en-US"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MS Windows 7</a:t>
            </a:r>
          </a:p>
          <a:p>
            <a:pPr marL="469900" indent="-457200">
              <a:spcBef>
                <a:spcPts val="100"/>
              </a:spcBef>
              <a:buFont typeface="Arial" panose="020B0604020202020204" pitchFamily="34" charset="0"/>
              <a:buChar char="•"/>
            </a:pPr>
            <a:r>
              <a:rPr lang="en-US"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MS Windows XP</a:t>
            </a:r>
          </a:p>
          <a:p>
            <a:pPr marL="469900" indent="-457200">
              <a:spcBef>
                <a:spcPts val="100"/>
              </a:spcBef>
              <a:buFont typeface="Arial" panose="020B0604020202020204" pitchFamily="34" charset="0"/>
              <a:buChar char="•"/>
            </a:pPr>
            <a:r>
              <a:rPr lang="en-US"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MS DOS</a:t>
            </a:r>
          </a:p>
          <a:p>
            <a:pPr marL="469900" indent="-457200">
              <a:spcBef>
                <a:spcPts val="100"/>
              </a:spcBef>
              <a:buFont typeface="Arial" panose="020B0604020202020204" pitchFamily="34" charset="0"/>
              <a:buChar char="•"/>
            </a:pPr>
            <a:r>
              <a:rPr lang="en-US" sz="2000" b="1" kern="0" spc="-15"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rPr>
              <a:t>Android</a:t>
            </a:r>
            <a:endParaRPr lang="en-IN" sz="2000" b="1" kern="0"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endParaRPr>
          </a:p>
          <a:p>
            <a:pPr marL="469900" indent="-457200" algn="ctr">
              <a:spcBef>
                <a:spcPts val="100"/>
              </a:spcBef>
              <a:buFont typeface="Arial" panose="020B0604020202020204" pitchFamily="34" charset="0"/>
              <a:buChar char="•"/>
            </a:pPr>
            <a:endParaRPr lang="en-IN" sz="2000" b="1" kern="0"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endParaRPr>
          </a:p>
          <a:p>
            <a:pPr marL="469900" indent="-457200" algn="ctr">
              <a:spcBef>
                <a:spcPts val="100"/>
              </a:spcBef>
              <a:buFont typeface="Arial" panose="020B0604020202020204" pitchFamily="34" charset="0"/>
              <a:buChar char="•"/>
            </a:pPr>
            <a:endParaRPr lang="en-IN" sz="2000" b="1" kern="0" dirty="0">
              <a:solidFill>
                <a:schemeClr val="tx1"/>
              </a:solidFill>
              <a:effectLst>
                <a:outerShdw blurRad="38100" dist="38100" dir="2700000" algn="tl">
                  <a:srgbClr val="000000">
                    <a:alpha val="43137"/>
                  </a:srgbClr>
                </a:outerShdw>
              </a:effectLst>
              <a:latin typeface="Bahnschrift SemiBold" panose="020B0502040204020203" pitchFamily="34" charset="0"/>
              <a:cs typeface="Carlito"/>
            </a:endParaRPr>
          </a:p>
        </p:txBody>
      </p:sp>
    </p:spTree>
    <p:extLst>
      <p:ext uri="{BB962C8B-B14F-4D97-AF65-F5344CB8AC3E}">
        <p14:creationId xmlns:p14="http://schemas.microsoft.com/office/powerpoint/2010/main" val="1881818178"/>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722" y="1513467"/>
            <a:ext cx="5631403" cy="622222"/>
          </a:xfrm>
          <a:prstGeom prst="rect">
            <a:avLst/>
          </a:prstGeom>
        </p:spPr>
        <p:txBody>
          <a:bodyPr vert="horz" wrap="square" lIns="0" tIns="12700" rIns="0" bIns="0" rtlCol="0">
            <a:spAutoFit/>
          </a:bodyPr>
          <a:lstStyle/>
          <a:p>
            <a:pPr algn="l"/>
            <a:r>
              <a:rPr lang="en-US" sz="4400" b="1" dirty="0">
                <a:solidFill>
                  <a:srgbClr val="FFFF00"/>
                </a:solidFill>
                <a:effectLst>
                  <a:outerShdw blurRad="38100" dist="38100" dir="2700000" algn="tl">
                    <a:srgbClr val="000000">
                      <a:alpha val="43137"/>
                    </a:srgbClr>
                  </a:outerShdw>
                </a:effectLst>
                <a:latin typeface="Bahnschrift" panose="020B0502040204020203" pitchFamily="34" charset="0"/>
              </a:rPr>
              <a:t>POLICIES?</a:t>
            </a:r>
            <a:endParaRPr lang="en-IN" sz="4400"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600722" y="2337155"/>
            <a:ext cx="6077704" cy="2967479"/>
          </a:xfrm>
          <a:prstGeom prst="rect">
            <a:avLst/>
          </a:prstGeom>
        </p:spPr>
        <p:txBody>
          <a:bodyPr vert="horz" wrap="square" lIns="0" tIns="12700" rIns="0" bIns="0" rtlCol="0">
            <a:spAutoFit/>
          </a:bodyPr>
          <a:lstStyle/>
          <a:p>
            <a:pPr marL="12065" marR="126364">
              <a:lnSpc>
                <a:spcPct val="100000"/>
              </a:lnSpc>
              <a:spcBef>
                <a:spcPts val="100"/>
              </a:spcBef>
              <a:buClr>
                <a:schemeClr val="bg1"/>
              </a:buClr>
              <a:buSzPct val="85416"/>
              <a:tabLst>
                <a:tab pos="285115" algn="l"/>
                <a:tab pos="285750" algn="l"/>
              </a:tabLst>
            </a:pPr>
            <a:r>
              <a:rPr lang="en-US" sz="2400" dirty="0" err="1"/>
              <a:t>Secpol</a:t>
            </a:r>
            <a:r>
              <a:rPr lang="en-US" sz="2400" dirty="0"/>
              <a:t> is a way in which you can control various security </a:t>
            </a:r>
            <a:r>
              <a:rPr lang="en-US" sz="2400" b="1" dirty="0"/>
              <a:t>policies</a:t>
            </a:r>
            <a:r>
              <a:rPr lang="en-US" sz="2400" dirty="0"/>
              <a:t> and settings that define different behaviors on your </a:t>
            </a:r>
            <a:r>
              <a:rPr lang="en-US" sz="2400" b="1" dirty="0"/>
              <a:t>Windows 10</a:t>
            </a:r>
            <a:r>
              <a:rPr lang="en-US" sz="2400" dirty="0"/>
              <a:t> computer. And it's a great way to ensure you have a standard security </a:t>
            </a:r>
            <a:r>
              <a:rPr lang="en-US" sz="2400" b="1" dirty="0"/>
              <a:t>policy</a:t>
            </a:r>
            <a:r>
              <a:rPr lang="en-US" sz="2400" dirty="0"/>
              <a:t> configuration across multiple computers if you don't have a domain.</a:t>
            </a:r>
            <a:endParaRPr sz="2400" dirty="0">
              <a:latin typeface="Georgia"/>
              <a:cs typeface="Georgia"/>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781" y="2246050"/>
            <a:ext cx="4973604" cy="305858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3AD0600-CD26-40A8-B13D-704E70C3B6CA}"/>
                  </a:ext>
                </a:extLst>
              </p14:cNvPr>
              <p14:cNvContentPartPr/>
              <p14:nvPr/>
            </p14:nvContentPartPr>
            <p14:xfrm>
              <a:off x="482760" y="2565360"/>
              <a:ext cx="5162760" cy="2826000"/>
            </p14:xfrm>
          </p:contentPart>
        </mc:Choice>
        <mc:Fallback xmlns="">
          <p:pic>
            <p:nvPicPr>
              <p:cNvPr id="4" name="Ink 3">
                <a:extLst>
                  <a:ext uri="{FF2B5EF4-FFF2-40B4-BE49-F238E27FC236}">
                    <a16:creationId xmlns:a16="http://schemas.microsoft.com/office/drawing/2014/main" id="{33AD0600-CD26-40A8-B13D-704E70C3B6CA}"/>
                  </a:ext>
                </a:extLst>
              </p:cNvPr>
              <p:cNvPicPr/>
              <p:nvPr/>
            </p:nvPicPr>
            <p:blipFill>
              <a:blip r:embed="rId4"/>
              <a:stretch>
                <a:fillRect/>
              </a:stretch>
            </p:blipFill>
            <p:spPr>
              <a:xfrm>
                <a:off x="473400" y="2556000"/>
                <a:ext cx="5181480" cy="2844720"/>
              </a:xfrm>
              <a:prstGeom prst="rect">
                <a:avLst/>
              </a:prstGeom>
            </p:spPr>
          </p:pic>
        </mc:Fallback>
      </mc:AlternateContent>
    </p:spTree>
    <p:extLst>
      <p:ext uri="{BB962C8B-B14F-4D97-AF65-F5344CB8AC3E}">
        <p14:creationId xmlns:p14="http://schemas.microsoft.com/office/powerpoint/2010/main" val="1061019368"/>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690" y="1575639"/>
            <a:ext cx="4914053" cy="689932"/>
          </a:xfrm>
          <a:prstGeom prst="rect">
            <a:avLst/>
          </a:prstGeom>
        </p:spPr>
        <p:txBody>
          <a:bodyPr vert="horz" wrap="square" lIns="0" tIns="12700" rIns="0" bIns="0" rtlCol="0">
            <a:spAutoFit/>
          </a:bodyPr>
          <a:lstStyle/>
          <a:p>
            <a:pPr marL="12700" algn="l">
              <a:lnSpc>
                <a:spcPct val="100000"/>
              </a:lnSpc>
              <a:spcBef>
                <a:spcPts val="100"/>
              </a:spcBef>
            </a:pPr>
            <a:r>
              <a:rPr lang="en-US" sz="4400" spc="-5" dirty="0">
                <a:solidFill>
                  <a:srgbClr val="FFFF00"/>
                </a:solidFill>
                <a:latin typeface="Bahnschrift SemiBold" panose="020B0502040204020203" pitchFamily="34" charset="0"/>
              </a:rPr>
              <a:t>Services?</a:t>
            </a:r>
            <a:endParaRPr sz="4400" spc="-5" dirty="0">
              <a:solidFill>
                <a:srgbClr val="FFFF00"/>
              </a:solidFill>
              <a:latin typeface="Bahnschrift SemiBold" panose="020B0502040204020203" pitchFamily="34" charset="0"/>
            </a:endParaRPr>
          </a:p>
        </p:txBody>
      </p:sp>
      <p:sp>
        <p:nvSpPr>
          <p:cNvPr id="3" name="object 3"/>
          <p:cNvSpPr txBox="1"/>
          <p:nvPr/>
        </p:nvSpPr>
        <p:spPr>
          <a:xfrm>
            <a:off x="179329" y="2395360"/>
            <a:ext cx="6524006" cy="2967479"/>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400" dirty="0">
                <a:latin typeface="Bahnschrift SemiBold" panose="020B0502040204020203" pitchFamily="34" charset="0"/>
              </a:rPr>
              <a:t>Microsoft </a:t>
            </a:r>
            <a:r>
              <a:rPr lang="en-US" sz="2400" b="1" dirty="0">
                <a:latin typeface="Bahnschrift SemiBold" panose="020B0502040204020203" pitchFamily="34" charset="0"/>
              </a:rPr>
              <a:t>Windows services</a:t>
            </a:r>
            <a:r>
              <a:rPr lang="en-US" sz="2400" dirty="0">
                <a:latin typeface="Bahnschrift SemiBold" panose="020B0502040204020203" pitchFamily="34" charset="0"/>
              </a:rPr>
              <a:t>, formerly known as NT </a:t>
            </a:r>
            <a:r>
              <a:rPr lang="en-US" sz="2400" b="1" dirty="0">
                <a:latin typeface="Bahnschrift SemiBold" panose="020B0502040204020203" pitchFamily="34" charset="0"/>
              </a:rPr>
              <a:t>services</a:t>
            </a:r>
            <a:r>
              <a:rPr lang="en-US" sz="2400" dirty="0">
                <a:latin typeface="Bahnschrift SemiBold" panose="020B0502040204020203" pitchFamily="34" charset="0"/>
              </a:rPr>
              <a:t>, enable you to create long-running executable applications that run in their own </a:t>
            </a:r>
            <a:r>
              <a:rPr lang="en-US" sz="2400" b="1" dirty="0">
                <a:latin typeface="Bahnschrift SemiBold" panose="020B0502040204020203" pitchFamily="34" charset="0"/>
              </a:rPr>
              <a:t>Windows</a:t>
            </a:r>
            <a:r>
              <a:rPr lang="en-US" sz="2400" dirty="0">
                <a:latin typeface="Bahnschrift SemiBold" panose="020B0502040204020203" pitchFamily="34" charset="0"/>
              </a:rPr>
              <a:t> sessions. These </a:t>
            </a:r>
            <a:r>
              <a:rPr lang="en-US" sz="2400" b="1" dirty="0">
                <a:latin typeface="Bahnschrift SemiBold" panose="020B0502040204020203" pitchFamily="34" charset="0"/>
              </a:rPr>
              <a:t>services</a:t>
            </a:r>
            <a:r>
              <a:rPr lang="en-US" sz="2400" dirty="0">
                <a:latin typeface="Bahnschrift SemiBold" panose="020B0502040204020203" pitchFamily="34" charset="0"/>
              </a:rPr>
              <a:t> can be automatically started when the computer boots, can be paused and restarted, and do not show any user interface</a:t>
            </a:r>
            <a:endParaRPr sz="2400" dirty="0">
              <a:latin typeface="Bahnschrift SemiBold" panose="020B0502040204020203" pitchFamily="34" charset="0"/>
              <a:cs typeface="Georgia"/>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163" y="2115979"/>
            <a:ext cx="4329147" cy="3246860"/>
          </a:xfrm>
          <a:prstGeom prst="rect">
            <a:avLst/>
          </a:prstGeom>
        </p:spPr>
      </p:pic>
    </p:spTree>
    <p:extLst>
      <p:ext uri="{BB962C8B-B14F-4D97-AF65-F5344CB8AC3E}">
        <p14:creationId xmlns:p14="http://schemas.microsoft.com/office/powerpoint/2010/main" val="2010437298"/>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396971" y="3261198"/>
            <a:ext cx="7510509"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13. Task Manager &amp; RUN in Operating System Windows 10</a:t>
            </a:r>
          </a:p>
        </p:txBody>
      </p:sp>
    </p:spTree>
    <p:extLst>
      <p:ext uri="{BB962C8B-B14F-4D97-AF65-F5344CB8AC3E}">
        <p14:creationId xmlns:p14="http://schemas.microsoft.com/office/powerpoint/2010/main" val="2676797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995" y="1223741"/>
            <a:ext cx="4914053" cy="536044"/>
          </a:xfrm>
          <a:prstGeom prst="rect">
            <a:avLst/>
          </a:prstGeom>
        </p:spPr>
        <p:txBody>
          <a:bodyPr vert="horz" wrap="square" lIns="0" tIns="12700" rIns="0" bIns="0" rtlCol="0">
            <a:spAutoFit/>
          </a:bodyPr>
          <a:lstStyle/>
          <a:p>
            <a:pPr marL="12700" algn="l">
              <a:lnSpc>
                <a:spcPct val="100000"/>
              </a:lnSpc>
              <a:spcBef>
                <a:spcPts val="100"/>
              </a:spcBef>
            </a:pPr>
            <a:r>
              <a:rPr lang="en-US" spc="-5" dirty="0">
                <a:solidFill>
                  <a:srgbClr val="FFFF00"/>
                </a:solidFill>
                <a:latin typeface="Bahnschrift" panose="020B0502040204020203" pitchFamily="34" charset="0"/>
              </a:rPr>
              <a:t>TASK MANAGER</a:t>
            </a:r>
            <a:endParaRPr spc="-5" dirty="0">
              <a:solidFill>
                <a:srgbClr val="FFFF00"/>
              </a:solidFill>
              <a:latin typeface="Bahnschrift" panose="020B0502040204020203" pitchFamily="34" charset="0"/>
            </a:endParaRPr>
          </a:p>
        </p:txBody>
      </p:sp>
      <p:sp>
        <p:nvSpPr>
          <p:cNvPr id="3" name="object 3"/>
          <p:cNvSpPr txBox="1"/>
          <p:nvPr/>
        </p:nvSpPr>
        <p:spPr>
          <a:xfrm>
            <a:off x="247807" y="1911659"/>
            <a:ext cx="6524006" cy="3336811"/>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400" dirty="0">
                <a:latin typeface="Bahnschrift" panose="020B0502040204020203" pitchFamily="34" charset="0"/>
              </a:rPr>
              <a:t>A </a:t>
            </a:r>
            <a:r>
              <a:rPr lang="en-US" sz="2400" b="1" dirty="0">
                <a:latin typeface="Bahnschrift" panose="020B0502040204020203" pitchFamily="34" charset="0"/>
              </a:rPr>
              <a:t>task manager</a:t>
            </a:r>
            <a:r>
              <a:rPr lang="en-US" sz="2400" dirty="0">
                <a:latin typeface="Bahnschrift" panose="020B0502040204020203" pitchFamily="34" charset="0"/>
              </a:rPr>
              <a:t> is a system monitor program used to provide information about the processes and applications running on a computer, as well as the general status of the computer. Some implementations </a:t>
            </a:r>
            <a:r>
              <a:rPr lang="en-US" sz="2400" b="1" dirty="0">
                <a:latin typeface="Bahnschrift" panose="020B0502040204020203" pitchFamily="34" charset="0"/>
              </a:rPr>
              <a:t>can</a:t>
            </a:r>
            <a:r>
              <a:rPr lang="en-US" sz="2400" dirty="0">
                <a:latin typeface="Bahnschrift" panose="020B0502040204020203" pitchFamily="34" charset="0"/>
              </a:rPr>
              <a:t> also be used to terminate processes and applications, as well as change the processes' scheduling priority.</a:t>
            </a:r>
            <a:endParaRPr sz="2400" dirty="0">
              <a:latin typeface="Bahnschrift" panose="020B0502040204020203" pitchFamily="34" charset="0"/>
              <a:cs typeface="Georgia"/>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1611" y="963227"/>
            <a:ext cx="4800600" cy="4800600"/>
          </a:xfrm>
          <a:prstGeom prst="rect">
            <a:avLst/>
          </a:prstGeom>
        </p:spPr>
      </p:pic>
    </p:spTree>
    <p:extLst>
      <p:ext uri="{BB962C8B-B14F-4D97-AF65-F5344CB8AC3E}">
        <p14:creationId xmlns:p14="http://schemas.microsoft.com/office/powerpoint/2010/main" val="231930047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890" y="701040"/>
            <a:ext cx="6332220" cy="5455920"/>
          </a:xfrm>
          <a:prstGeom prst="rect">
            <a:avLst/>
          </a:prstGeom>
        </p:spPr>
      </p:pic>
    </p:spTree>
    <p:extLst>
      <p:ext uri="{BB962C8B-B14F-4D97-AF65-F5344CB8AC3E}">
        <p14:creationId xmlns:p14="http://schemas.microsoft.com/office/powerpoint/2010/main" val="334794960"/>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1261" y="1671048"/>
            <a:ext cx="9144000" cy="483722"/>
          </a:xfrm>
          <a:prstGeom prst="rect">
            <a:avLst/>
          </a:prstGeom>
        </p:spPr>
        <p:txBody>
          <a:bodyPr vert="horz" wrap="square" lIns="0" tIns="12700" rIns="0" bIns="0" rtlCol="0">
            <a:spAutoFit/>
          </a:bodyPr>
          <a:lstStyle/>
          <a:p>
            <a:pPr algn="l"/>
            <a:r>
              <a:rPr lang="en-US" b="1" dirty="0">
                <a:solidFill>
                  <a:srgbClr val="FFFF00"/>
                </a:solidFill>
                <a:effectLst>
                  <a:outerShdw blurRad="38100" dist="38100" dir="2700000" algn="tl">
                    <a:srgbClr val="000000">
                      <a:alpha val="43137"/>
                    </a:srgbClr>
                  </a:outerShdw>
                </a:effectLst>
                <a:latin typeface="Bahnschrift" panose="020B0502040204020203" pitchFamily="34" charset="0"/>
              </a:rPr>
              <a:t>RUN Dialog Box</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283317" y="2396626"/>
            <a:ext cx="6524006" cy="2598147"/>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400" dirty="0">
                <a:latin typeface="Bahnschrift" panose="020B0502040204020203" pitchFamily="34" charset="0"/>
              </a:rPr>
              <a:t>RUN Command Dialog Box is a Windows easy Utility Which works as like a Gateway to locate applications, services and Features in Windows OS. It can be Accessible by using shortcut command WIN+R. It is a Unique type of Utility Introduces in later Windows XP</a:t>
            </a:r>
            <a:endParaRPr sz="2400" dirty="0">
              <a:latin typeface="Bahnschrift" panose="020B0502040204020203" pitchFamily="34" charset="0"/>
              <a:cs typeface="Georgia"/>
            </a:endParaRPr>
          </a:p>
        </p:txBody>
      </p:sp>
      <p:pic>
        <p:nvPicPr>
          <p:cNvPr id="4" name="Picture 3" descr="Ru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8948" y="2678441"/>
            <a:ext cx="4284730" cy="2209800"/>
          </a:xfrm>
          <a:prstGeom prst="rect">
            <a:avLst/>
          </a:prstGeom>
        </p:spPr>
      </p:pic>
    </p:spTree>
    <p:extLst>
      <p:ext uri="{BB962C8B-B14F-4D97-AF65-F5344CB8AC3E}">
        <p14:creationId xmlns:p14="http://schemas.microsoft.com/office/powerpoint/2010/main" val="326817112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663301" y="3261198"/>
            <a:ext cx="7253055"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14. Connecting to Internet all basic information you need</a:t>
            </a:r>
          </a:p>
        </p:txBody>
      </p:sp>
    </p:spTree>
    <p:extLst>
      <p:ext uri="{BB962C8B-B14F-4D97-AF65-F5344CB8AC3E}">
        <p14:creationId xmlns:p14="http://schemas.microsoft.com/office/powerpoint/2010/main" val="192759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0AF41C-434F-48DA-B579-A3A28F786365}"/>
              </a:ext>
            </a:extLst>
          </p:cNvPr>
          <p:cNvSpPr txBox="1"/>
          <p:nvPr/>
        </p:nvSpPr>
        <p:spPr>
          <a:xfrm>
            <a:off x="2825318" y="334678"/>
            <a:ext cx="6256538" cy="830997"/>
          </a:xfrm>
          <a:prstGeom prst="rect">
            <a:avLst/>
          </a:prstGeom>
          <a:noFill/>
        </p:spPr>
        <p:txBody>
          <a:bodyPr wrap="square">
            <a:spAutoFit/>
          </a:bodyPr>
          <a:lstStyle/>
          <a:p>
            <a:r>
              <a:rPr lang="en-US" sz="4800" dirty="0">
                <a:solidFill>
                  <a:srgbClr val="FFFF00"/>
                </a:solidFill>
                <a:effectLst/>
                <a:latin typeface="Bahnschrift SemiBold" panose="020B0502040204020203" pitchFamily="34" charset="0"/>
                <a:ea typeface="Calibri" panose="020F0502020204030204" pitchFamily="34" charset="0"/>
                <a:cs typeface="Times New Roman" panose="02020603050405020304" pitchFamily="18" charset="0"/>
              </a:rPr>
              <a:t>Connecting to Internet </a:t>
            </a:r>
            <a:endParaRPr lang="en-US" sz="4800" dirty="0">
              <a:solidFill>
                <a:srgbClr val="FFFF00"/>
              </a:solidFill>
              <a:latin typeface="Bahnschrift SemiBold" panose="020B0502040204020203" pitchFamily="34" charset="0"/>
            </a:endParaRPr>
          </a:p>
        </p:txBody>
      </p:sp>
      <p:sp>
        <p:nvSpPr>
          <p:cNvPr id="5" name="TextBox 4">
            <a:extLst>
              <a:ext uri="{FF2B5EF4-FFF2-40B4-BE49-F238E27FC236}">
                <a16:creationId xmlns:a16="http://schemas.microsoft.com/office/drawing/2014/main" id="{29FFD848-9433-47C3-A42D-D9F24D5CDA8B}"/>
              </a:ext>
            </a:extLst>
          </p:cNvPr>
          <p:cNvSpPr txBox="1"/>
          <p:nvPr/>
        </p:nvSpPr>
        <p:spPr>
          <a:xfrm>
            <a:off x="1049785" y="1648573"/>
            <a:ext cx="6094520" cy="1200329"/>
          </a:xfrm>
          <a:prstGeom prst="rect">
            <a:avLst/>
          </a:prstGeom>
          <a:noFill/>
        </p:spPr>
        <p:txBody>
          <a:bodyPr wrap="square">
            <a:spAutoFit/>
          </a:bodyPr>
          <a:lstStyle/>
          <a:p>
            <a:pPr marL="342900" indent="-342900">
              <a:buAutoNum type="arabicPeriod"/>
            </a:pPr>
            <a:r>
              <a:rPr lang="en-US" sz="2400" dirty="0">
                <a:latin typeface="Bahnschrift" panose="020B0502040204020203" pitchFamily="34" charset="0"/>
              </a:rPr>
              <a:t>Ethernet</a:t>
            </a:r>
          </a:p>
          <a:p>
            <a:pPr marL="342900" indent="-342900">
              <a:buAutoNum type="arabicPeriod"/>
            </a:pPr>
            <a:r>
              <a:rPr lang="en-US" sz="2400" dirty="0">
                <a:latin typeface="Bahnschrift" panose="020B0502040204020203" pitchFamily="34" charset="0"/>
              </a:rPr>
              <a:t>Wireless LAN</a:t>
            </a:r>
          </a:p>
          <a:p>
            <a:pPr marL="342900" indent="-342900">
              <a:buAutoNum type="arabicPeriod"/>
            </a:pPr>
            <a:r>
              <a:rPr lang="en-US" sz="2400" dirty="0">
                <a:latin typeface="Bahnschrift" panose="020B0502040204020203" pitchFamily="34" charset="0"/>
              </a:rPr>
              <a:t>USB Internet</a:t>
            </a:r>
            <a:endParaRPr lang="en-US" sz="2400" dirty="0"/>
          </a:p>
        </p:txBody>
      </p:sp>
      <p:sp>
        <p:nvSpPr>
          <p:cNvPr id="7" name="TextBox 6">
            <a:extLst>
              <a:ext uri="{FF2B5EF4-FFF2-40B4-BE49-F238E27FC236}">
                <a16:creationId xmlns:a16="http://schemas.microsoft.com/office/drawing/2014/main" id="{CBA0B3EC-F7F7-4A32-88F4-F20C42FF0F61}"/>
              </a:ext>
            </a:extLst>
          </p:cNvPr>
          <p:cNvSpPr txBox="1"/>
          <p:nvPr/>
        </p:nvSpPr>
        <p:spPr>
          <a:xfrm>
            <a:off x="1113409" y="4009099"/>
            <a:ext cx="6094520" cy="1938992"/>
          </a:xfrm>
          <a:prstGeom prst="rect">
            <a:avLst/>
          </a:prstGeom>
          <a:noFill/>
        </p:spPr>
        <p:txBody>
          <a:bodyPr wrap="square">
            <a:spAutoFit/>
          </a:bodyPr>
          <a:lstStyle/>
          <a:p>
            <a:pPr marL="342900" indent="-342900">
              <a:buAutoNum type="arabicPeriod"/>
            </a:pPr>
            <a:r>
              <a:rPr lang="en-US" sz="2400" dirty="0">
                <a:latin typeface="Bahnschrift" panose="020B0502040204020203" pitchFamily="34" charset="0"/>
              </a:rPr>
              <a:t>IP Address</a:t>
            </a:r>
          </a:p>
          <a:p>
            <a:pPr marL="342900" indent="-342900">
              <a:buAutoNum type="arabicPeriod"/>
            </a:pPr>
            <a:r>
              <a:rPr lang="en-US" sz="2400" dirty="0">
                <a:latin typeface="Bahnschrift" panose="020B0502040204020203" pitchFamily="34" charset="0"/>
              </a:rPr>
              <a:t>Network Adapters</a:t>
            </a:r>
          </a:p>
          <a:p>
            <a:pPr marL="342900" indent="-342900">
              <a:buAutoNum type="arabicPeriod"/>
            </a:pPr>
            <a:r>
              <a:rPr lang="en-US" sz="2400" dirty="0">
                <a:latin typeface="Bahnschrift" panose="020B0502040204020203" pitchFamily="34" charset="0"/>
              </a:rPr>
              <a:t>Wi-Fi Connection</a:t>
            </a:r>
          </a:p>
          <a:p>
            <a:pPr marL="342900" indent="-342900">
              <a:buAutoNum type="arabicPeriod"/>
            </a:pPr>
            <a:r>
              <a:rPr lang="en-US" sz="2400" dirty="0">
                <a:latin typeface="Bahnschrift" panose="020B0502040204020203" pitchFamily="34" charset="0"/>
              </a:rPr>
              <a:t>Hotspot Connection</a:t>
            </a:r>
          </a:p>
          <a:p>
            <a:pPr marL="342900" indent="-342900">
              <a:buAutoNum type="arabicPeriod"/>
            </a:pPr>
            <a:r>
              <a:rPr lang="en-US" sz="2400" dirty="0">
                <a:latin typeface="Bahnschrift" panose="020B0502040204020203" pitchFamily="34" charset="0"/>
              </a:rPr>
              <a:t>Default Gateway</a:t>
            </a:r>
            <a:endParaRPr lang="en-US" sz="2400" dirty="0"/>
          </a:p>
        </p:txBody>
      </p:sp>
      <p:sp>
        <p:nvSpPr>
          <p:cNvPr id="9" name="TextBox 8">
            <a:extLst>
              <a:ext uri="{FF2B5EF4-FFF2-40B4-BE49-F238E27FC236}">
                <a16:creationId xmlns:a16="http://schemas.microsoft.com/office/drawing/2014/main" id="{972D0F0B-2AD1-4617-AEC6-A445C62438AF}"/>
              </a:ext>
            </a:extLst>
          </p:cNvPr>
          <p:cNvSpPr txBox="1"/>
          <p:nvPr/>
        </p:nvSpPr>
        <p:spPr>
          <a:xfrm>
            <a:off x="3129747" y="3013502"/>
            <a:ext cx="6094521" cy="830997"/>
          </a:xfrm>
          <a:prstGeom prst="rect">
            <a:avLst/>
          </a:prstGeom>
          <a:noFill/>
        </p:spPr>
        <p:txBody>
          <a:bodyPr wrap="square">
            <a:spAutoFit/>
          </a:bodyPr>
          <a:lstStyle/>
          <a:p>
            <a:r>
              <a:rPr lang="en-US" sz="4800" dirty="0">
                <a:solidFill>
                  <a:srgbClr val="FFFF00"/>
                </a:solidFill>
                <a:effectLst/>
                <a:latin typeface="Bahnschrift SemiBold" panose="020B0502040204020203" pitchFamily="34" charset="0"/>
                <a:ea typeface="Calibri" panose="020F0502020204030204" pitchFamily="34" charset="0"/>
                <a:cs typeface="Times New Roman" panose="02020603050405020304" pitchFamily="18" charset="0"/>
              </a:rPr>
              <a:t>Terms you may know</a:t>
            </a:r>
            <a:endParaRPr lang="en-US" sz="4800" dirty="0">
              <a:solidFill>
                <a:srgbClr val="FFFF00"/>
              </a:solidFill>
              <a:latin typeface="Bahnschrift SemiBold" panose="020B0502040204020203"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046BA1D-AC90-4272-8951-BBD76E42653A}"/>
                  </a:ext>
                </a:extLst>
              </p14:cNvPr>
              <p14:cNvContentPartPr/>
              <p14:nvPr/>
            </p14:nvContentPartPr>
            <p14:xfrm>
              <a:off x="2736720" y="1542960"/>
              <a:ext cx="5036040" cy="4216680"/>
            </p14:xfrm>
          </p:contentPart>
        </mc:Choice>
        <mc:Fallback xmlns="">
          <p:pic>
            <p:nvPicPr>
              <p:cNvPr id="2" name="Ink 1">
                <a:extLst>
                  <a:ext uri="{FF2B5EF4-FFF2-40B4-BE49-F238E27FC236}">
                    <a16:creationId xmlns:a16="http://schemas.microsoft.com/office/drawing/2014/main" id="{3046BA1D-AC90-4272-8951-BBD76E42653A}"/>
                  </a:ext>
                </a:extLst>
              </p:cNvPr>
              <p:cNvPicPr/>
              <p:nvPr/>
            </p:nvPicPr>
            <p:blipFill>
              <a:blip r:embed="rId3"/>
              <a:stretch>
                <a:fillRect/>
              </a:stretch>
            </p:blipFill>
            <p:spPr>
              <a:xfrm>
                <a:off x="2727360" y="1533600"/>
                <a:ext cx="5054760" cy="4235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88B26A1-3946-4E2F-996F-3212B980FDBD}"/>
                  </a:ext>
                </a:extLst>
              </p14:cNvPr>
              <p14:cNvContentPartPr/>
              <p14:nvPr/>
            </p14:nvContentPartPr>
            <p14:xfrm>
              <a:off x="4127400" y="4178160"/>
              <a:ext cx="1359360" cy="673560"/>
            </p14:xfrm>
          </p:contentPart>
        </mc:Choice>
        <mc:Fallback xmlns="">
          <p:pic>
            <p:nvPicPr>
              <p:cNvPr id="4" name="Ink 3">
                <a:extLst>
                  <a:ext uri="{FF2B5EF4-FFF2-40B4-BE49-F238E27FC236}">
                    <a16:creationId xmlns:a16="http://schemas.microsoft.com/office/drawing/2014/main" id="{888B26A1-3946-4E2F-996F-3212B980FDBD}"/>
                  </a:ext>
                </a:extLst>
              </p:cNvPr>
              <p:cNvPicPr/>
              <p:nvPr/>
            </p:nvPicPr>
            <p:blipFill>
              <a:blip r:embed="rId5"/>
              <a:stretch>
                <a:fillRect/>
              </a:stretch>
            </p:blipFill>
            <p:spPr>
              <a:xfrm>
                <a:off x="4118040" y="4168800"/>
                <a:ext cx="137808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C2C8909-8D68-4592-B675-601C1C88E021}"/>
                  </a:ext>
                </a:extLst>
              </p14:cNvPr>
              <p14:cNvContentPartPr/>
              <p14:nvPr/>
            </p14:nvContentPartPr>
            <p14:xfrm>
              <a:off x="3994200" y="4844880"/>
              <a:ext cx="1276560" cy="305280"/>
            </p14:xfrm>
          </p:contentPart>
        </mc:Choice>
        <mc:Fallback xmlns="">
          <p:pic>
            <p:nvPicPr>
              <p:cNvPr id="6" name="Ink 5">
                <a:extLst>
                  <a:ext uri="{FF2B5EF4-FFF2-40B4-BE49-F238E27FC236}">
                    <a16:creationId xmlns:a16="http://schemas.microsoft.com/office/drawing/2014/main" id="{2C2C8909-8D68-4592-B675-601C1C88E021}"/>
                  </a:ext>
                </a:extLst>
              </p:cNvPr>
              <p:cNvPicPr/>
              <p:nvPr/>
            </p:nvPicPr>
            <p:blipFill>
              <a:blip r:embed="rId7"/>
              <a:stretch>
                <a:fillRect/>
              </a:stretch>
            </p:blipFill>
            <p:spPr>
              <a:xfrm>
                <a:off x="3984840" y="4835520"/>
                <a:ext cx="12952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7CD49C5-E087-4056-B045-EFD9BC494536}"/>
                  </a:ext>
                </a:extLst>
              </p14:cNvPr>
              <p14:cNvContentPartPr/>
              <p14:nvPr/>
            </p14:nvContentPartPr>
            <p14:xfrm>
              <a:off x="4362480" y="5175360"/>
              <a:ext cx="1149840" cy="330480"/>
            </p14:xfrm>
          </p:contentPart>
        </mc:Choice>
        <mc:Fallback xmlns="">
          <p:pic>
            <p:nvPicPr>
              <p:cNvPr id="8" name="Ink 7">
                <a:extLst>
                  <a:ext uri="{FF2B5EF4-FFF2-40B4-BE49-F238E27FC236}">
                    <a16:creationId xmlns:a16="http://schemas.microsoft.com/office/drawing/2014/main" id="{C7CD49C5-E087-4056-B045-EFD9BC494536}"/>
                  </a:ext>
                </a:extLst>
              </p:cNvPr>
              <p:cNvPicPr/>
              <p:nvPr/>
            </p:nvPicPr>
            <p:blipFill>
              <a:blip r:embed="rId9"/>
              <a:stretch>
                <a:fillRect/>
              </a:stretch>
            </p:blipFill>
            <p:spPr>
              <a:xfrm>
                <a:off x="4353120" y="5166000"/>
                <a:ext cx="11685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638B2B64-203D-4F80-B98D-6FF0E955F74E}"/>
                  </a:ext>
                </a:extLst>
              </p14:cNvPr>
              <p14:cNvContentPartPr/>
              <p14:nvPr/>
            </p14:nvContentPartPr>
            <p14:xfrm>
              <a:off x="4121280" y="5410080"/>
              <a:ext cx="1244880" cy="622800"/>
            </p14:xfrm>
          </p:contentPart>
        </mc:Choice>
        <mc:Fallback xmlns="">
          <p:pic>
            <p:nvPicPr>
              <p:cNvPr id="10" name="Ink 9">
                <a:extLst>
                  <a:ext uri="{FF2B5EF4-FFF2-40B4-BE49-F238E27FC236}">
                    <a16:creationId xmlns:a16="http://schemas.microsoft.com/office/drawing/2014/main" id="{638B2B64-203D-4F80-B98D-6FF0E955F74E}"/>
                  </a:ext>
                </a:extLst>
              </p:cNvPr>
              <p:cNvPicPr/>
              <p:nvPr/>
            </p:nvPicPr>
            <p:blipFill>
              <a:blip r:embed="rId11"/>
              <a:stretch>
                <a:fillRect/>
              </a:stretch>
            </p:blipFill>
            <p:spPr>
              <a:xfrm>
                <a:off x="4111920" y="5400720"/>
                <a:ext cx="1263600" cy="641520"/>
              </a:xfrm>
              <a:prstGeom prst="rect">
                <a:avLst/>
              </a:prstGeom>
            </p:spPr>
          </p:pic>
        </mc:Fallback>
      </mc:AlternateContent>
    </p:spTree>
    <p:extLst>
      <p:ext uri="{BB962C8B-B14F-4D97-AF65-F5344CB8AC3E}">
        <p14:creationId xmlns:p14="http://schemas.microsoft.com/office/powerpoint/2010/main" val="2266754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8160" y="1365508"/>
            <a:ext cx="9144000" cy="483722"/>
          </a:xfrm>
          <a:prstGeom prst="rect">
            <a:avLst/>
          </a:prstGeom>
        </p:spPr>
        <p:txBody>
          <a:bodyPr vert="horz" wrap="square" lIns="0" tIns="12700" rIns="0" bIns="0" rtlCol="0">
            <a:spAutoFit/>
          </a:bodyPr>
          <a:lstStyle/>
          <a:p>
            <a:pPr algn="l"/>
            <a:r>
              <a:rPr lang="en-US" b="1" dirty="0">
                <a:solidFill>
                  <a:srgbClr val="FFFF00"/>
                </a:solidFill>
                <a:effectLst>
                  <a:outerShdw blurRad="38100" dist="38100" dir="2700000" algn="tl">
                    <a:srgbClr val="000000">
                      <a:alpha val="43137"/>
                    </a:srgbClr>
                  </a:outerShdw>
                </a:effectLst>
                <a:latin typeface="Bahnschrift" panose="020B0502040204020203" pitchFamily="34" charset="0"/>
              </a:rPr>
              <a:t>Google Chrome</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357308" y="1979737"/>
            <a:ext cx="6524006" cy="3029034"/>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800" dirty="0">
                <a:latin typeface="Bahnschrift" panose="020B0502040204020203" pitchFamily="34" charset="0"/>
              </a:rPr>
              <a:t>Google Chrome is a cross-platform web browser developed by Google. It was first released in 2008 for Microsoft Windows, and was later ported to Linux, </a:t>
            </a:r>
            <a:r>
              <a:rPr lang="en-US" sz="2800" dirty="0" err="1">
                <a:latin typeface="Bahnschrift" panose="020B0502040204020203" pitchFamily="34" charset="0"/>
              </a:rPr>
              <a:t>macOS</a:t>
            </a:r>
            <a:r>
              <a:rPr lang="en-US" sz="2800" dirty="0">
                <a:latin typeface="Bahnschrift" panose="020B0502040204020203" pitchFamily="34" charset="0"/>
              </a:rPr>
              <a:t>, iOS, and Android where it is the default browser built into the OS.</a:t>
            </a:r>
            <a:endParaRPr sz="2800" dirty="0">
              <a:latin typeface="Bahnschrift" panose="020B0502040204020203" pitchFamily="34" charset="0"/>
              <a:cs typeface="Georgia"/>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065" y="1722603"/>
            <a:ext cx="3543302" cy="3543302"/>
          </a:xfrm>
          <a:prstGeom prst="rect">
            <a:avLst/>
          </a:prstGeom>
        </p:spPr>
      </p:pic>
    </p:spTree>
    <p:extLst>
      <p:ext uri="{BB962C8B-B14F-4D97-AF65-F5344CB8AC3E}">
        <p14:creationId xmlns:p14="http://schemas.microsoft.com/office/powerpoint/2010/main" val="258179373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84303"/>
            <a:ext cx="4814189" cy="738664"/>
          </a:xfrm>
        </p:spPr>
        <p:txBody>
          <a:bodyPr>
            <a:normAutofit fontScale="90000"/>
          </a:bodyPr>
          <a:lstStyle/>
          <a:p>
            <a:r>
              <a:rPr lang="en-US" sz="4800" b="1" dirty="0">
                <a:solidFill>
                  <a:srgbClr val="FFFF00"/>
                </a:solidFill>
                <a:effectLst>
                  <a:outerShdw blurRad="38100" dist="38100" dir="2700000" algn="tl">
                    <a:srgbClr val="000000">
                      <a:alpha val="43137"/>
                    </a:srgbClr>
                  </a:outerShdw>
                </a:effectLst>
                <a:latin typeface="Bahnschrift" panose="020B0502040204020203" pitchFamily="34" charset="0"/>
              </a:rPr>
              <a:t>Google Account</a:t>
            </a:r>
            <a:endParaRPr lang="en-IN" sz="4800"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Text Placeholder 2"/>
          <p:cNvSpPr>
            <a:spLocks noGrp="1"/>
          </p:cNvSpPr>
          <p:nvPr>
            <p:ph type="body" idx="1"/>
          </p:nvPr>
        </p:nvSpPr>
        <p:spPr>
          <a:xfrm>
            <a:off x="533400" y="2074013"/>
            <a:ext cx="6781800" cy="4308872"/>
          </a:xfrm>
        </p:spPr>
        <p:txBody>
          <a:bodyPr>
            <a:normAutofit/>
          </a:bodyPr>
          <a:lstStyle/>
          <a:p>
            <a:pPr marL="0" indent="0">
              <a:buNone/>
            </a:pPr>
            <a:r>
              <a:rPr lang="en-US" sz="2400" dirty="0">
                <a:latin typeface="Bahnschrift" panose="020B0502040204020203" pitchFamily="34" charset="0"/>
              </a:rPr>
              <a:t>A </a:t>
            </a:r>
            <a:r>
              <a:rPr lang="en-US" sz="2400" b="1" dirty="0">
                <a:latin typeface="Bahnschrift" panose="020B0502040204020203" pitchFamily="34" charset="0"/>
              </a:rPr>
              <a:t>Google account</a:t>
            </a:r>
            <a:r>
              <a:rPr lang="en-US" sz="2400" dirty="0">
                <a:latin typeface="Bahnschrift" panose="020B0502040204020203" pitchFamily="34" charset="0"/>
              </a:rPr>
              <a:t> lets you log in on computers, smartphones and tablets using a single password. </a:t>
            </a:r>
            <a:r>
              <a:rPr lang="en-US" sz="2400" b="1" dirty="0">
                <a:latin typeface="Bahnschrift" panose="020B0502040204020203" pitchFamily="34" charset="0"/>
              </a:rPr>
              <a:t>Google</a:t>
            </a:r>
            <a:r>
              <a:rPr lang="en-US" sz="2400" dirty="0">
                <a:latin typeface="Bahnschrift" panose="020B0502040204020203" pitchFamily="34" charset="0"/>
              </a:rPr>
              <a:t> </a:t>
            </a:r>
            <a:r>
              <a:rPr lang="en-US" sz="2400" dirty="0" err="1">
                <a:latin typeface="Bahnschrift" panose="020B0502040204020203" pitchFamily="34" charset="0"/>
              </a:rPr>
              <a:t>synchronises</a:t>
            </a:r>
            <a:r>
              <a:rPr lang="en-US" sz="2400" dirty="0">
                <a:latin typeface="Bahnschrift" panose="020B0502040204020203" pitchFamily="34" charset="0"/>
              </a:rPr>
              <a:t> all your data from across all your devices, so things like email, photos and documents can be accessible wherever you are. There are a host of other </a:t>
            </a:r>
            <a:r>
              <a:rPr lang="en-US" sz="2400" b="1" dirty="0">
                <a:latin typeface="Bahnschrift" panose="020B0502040204020203" pitchFamily="34" charset="0"/>
              </a:rPr>
              <a:t>benefits</a:t>
            </a:r>
            <a:r>
              <a:rPr lang="en-US" sz="2400" dirty="0">
                <a:latin typeface="Bahnschrift" panose="020B0502040204020203" pitchFamily="34" charset="0"/>
              </a:rPr>
              <a:t> too, and best of all, it's simple to set up.</a:t>
            </a:r>
            <a:endParaRPr lang="en-IN" sz="2400" dirty="0">
              <a:latin typeface="Bahnschrif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8265" y="1803585"/>
            <a:ext cx="3790764" cy="3797082"/>
          </a:xfrm>
          <a:prstGeom prst="rect">
            <a:avLst/>
          </a:prstGeom>
        </p:spPr>
      </p:pic>
    </p:spTree>
    <p:extLst>
      <p:ext uri="{BB962C8B-B14F-4D97-AF65-F5344CB8AC3E}">
        <p14:creationId xmlns:p14="http://schemas.microsoft.com/office/powerpoint/2010/main" val="3231486308"/>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0506" y="544498"/>
            <a:ext cx="5305619" cy="1454244"/>
          </a:xfrm>
          <a:prstGeom prst="rect">
            <a:avLst/>
          </a:prstGeom>
        </p:spPr>
        <p:txBody>
          <a:bodyPr vert="horz" wrap="square" lIns="0" tIns="12700" rIns="0" bIns="0" rtlCol="0">
            <a:spAutoFit/>
          </a:bodyPr>
          <a:lstStyle/>
          <a:p>
            <a:pPr marL="12700">
              <a:lnSpc>
                <a:spcPct val="100000"/>
              </a:lnSpc>
              <a:spcBef>
                <a:spcPts val="100"/>
              </a:spcBef>
            </a:pPr>
            <a:r>
              <a:rPr sz="2400" b="1" spc="-55" dirty="0">
                <a:solidFill>
                  <a:srgbClr val="FFFF00"/>
                </a:solidFill>
                <a:latin typeface="Arial"/>
                <a:cs typeface="Arial"/>
              </a:rPr>
              <a:t>Types </a:t>
            </a:r>
            <a:r>
              <a:rPr sz="2400" b="1" dirty="0">
                <a:solidFill>
                  <a:srgbClr val="FFFF00"/>
                </a:solidFill>
                <a:latin typeface="Arial"/>
                <a:cs typeface="Arial"/>
              </a:rPr>
              <a:t>of </a:t>
            </a:r>
            <a:r>
              <a:rPr sz="2400" b="1" spc="-5" dirty="0">
                <a:solidFill>
                  <a:srgbClr val="FFFF00"/>
                </a:solidFill>
                <a:latin typeface="Arial"/>
                <a:cs typeface="Arial"/>
              </a:rPr>
              <a:t>User</a:t>
            </a:r>
            <a:r>
              <a:rPr sz="2400" b="1" spc="50" dirty="0">
                <a:solidFill>
                  <a:srgbClr val="FFFF00"/>
                </a:solidFill>
                <a:latin typeface="Arial"/>
                <a:cs typeface="Arial"/>
              </a:rPr>
              <a:t> </a:t>
            </a:r>
            <a:r>
              <a:rPr sz="2400" b="1" spc="-5" dirty="0">
                <a:solidFill>
                  <a:srgbClr val="FFFF00"/>
                </a:solidFill>
                <a:latin typeface="Arial"/>
                <a:cs typeface="Arial"/>
              </a:rPr>
              <a:t>Interface</a:t>
            </a:r>
            <a:endParaRPr sz="2400" dirty="0">
              <a:solidFill>
                <a:srgbClr val="FFFF00"/>
              </a:solidFill>
              <a:latin typeface="Arial"/>
              <a:cs typeface="Arial"/>
            </a:endParaRPr>
          </a:p>
          <a:p>
            <a:pPr marL="469900" indent="-457200">
              <a:lnSpc>
                <a:spcPct val="100000"/>
              </a:lnSpc>
              <a:spcBef>
                <a:spcPts val="1989"/>
              </a:spcBef>
              <a:buChar char="•"/>
              <a:tabLst>
                <a:tab pos="469265" algn="l"/>
                <a:tab pos="469900" algn="l"/>
              </a:tabLst>
            </a:pPr>
            <a:r>
              <a:rPr sz="2400" spc="-5" dirty="0">
                <a:latin typeface="Arial"/>
                <a:cs typeface="Arial"/>
              </a:rPr>
              <a:t>Command line</a:t>
            </a:r>
            <a:r>
              <a:rPr sz="2400" spc="-90" dirty="0">
                <a:latin typeface="Arial"/>
                <a:cs typeface="Arial"/>
              </a:rPr>
              <a:t> </a:t>
            </a:r>
            <a:r>
              <a:rPr sz="2400" spc="-5" dirty="0">
                <a:latin typeface="Arial"/>
                <a:cs typeface="Arial"/>
              </a:rPr>
              <a:t>interface</a:t>
            </a:r>
            <a:endParaRPr sz="2400" dirty="0">
              <a:latin typeface="Arial"/>
              <a:cs typeface="Arial"/>
            </a:endParaRPr>
          </a:p>
          <a:p>
            <a:pPr marL="469900" indent="-457200">
              <a:lnSpc>
                <a:spcPct val="100000"/>
              </a:lnSpc>
              <a:spcBef>
                <a:spcPts val="600"/>
              </a:spcBef>
              <a:buChar char="•"/>
              <a:tabLst>
                <a:tab pos="469265" algn="l"/>
                <a:tab pos="469900" algn="l"/>
              </a:tabLst>
            </a:pPr>
            <a:r>
              <a:rPr sz="2400" spc="-5" dirty="0">
                <a:latin typeface="Arial"/>
                <a:cs typeface="Arial"/>
              </a:rPr>
              <a:t>Graphical user</a:t>
            </a:r>
            <a:r>
              <a:rPr sz="2400" spc="-120" dirty="0">
                <a:latin typeface="Arial"/>
                <a:cs typeface="Arial"/>
              </a:rPr>
              <a:t> </a:t>
            </a:r>
            <a:r>
              <a:rPr sz="2400" dirty="0">
                <a:latin typeface="Arial"/>
                <a:cs typeface="Arial"/>
              </a:rPr>
              <a:t>interface</a:t>
            </a:r>
          </a:p>
        </p:txBody>
      </p:sp>
      <p:sp>
        <p:nvSpPr>
          <p:cNvPr id="8" name="TextBox 7">
            <a:extLst>
              <a:ext uri="{FF2B5EF4-FFF2-40B4-BE49-F238E27FC236}">
                <a16:creationId xmlns:a16="http://schemas.microsoft.com/office/drawing/2014/main" id="{23FF0E25-5158-4007-85BA-854910FF0DEC}"/>
              </a:ext>
            </a:extLst>
          </p:cNvPr>
          <p:cNvSpPr txBox="1"/>
          <p:nvPr/>
        </p:nvSpPr>
        <p:spPr>
          <a:xfrm>
            <a:off x="690506" y="2997414"/>
            <a:ext cx="6094520" cy="523220"/>
          </a:xfrm>
          <a:prstGeom prst="rect">
            <a:avLst/>
          </a:prstGeom>
          <a:noFill/>
        </p:spPr>
        <p:txBody>
          <a:bodyPr wrap="square">
            <a:spAutoFit/>
          </a:bodyPr>
          <a:lstStyle/>
          <a:p>
            <a:r>
              <a:rPr lang="en-US" sz="2800" b="1" spc="-5" dirty="0">
                <a:solidFill>
                  <a:srgbClr val="FFFF00"/>
                </a:solidFill>
                <a:effectLst>
                  <a:outerShdw blurRad="38100" dist="38100" dir="2700000" algn="tl">
                    <a:srgbClr val="000000">
                      <a:alpha val="43137"/>
                    </a:srgbClr>
                  </a:outerShdw>
                </a:effectLst>
                <a:latin typeface="Bahnschrift" panose="020B0502040204020203" pitchFamily="34" charset="0"/>
              </a:rPr>
              <a:t>Command </a:t>
            </a:r>
            <a:r>
              <a:rPr lang="en-US" sz="2800" b="1" dirty="0">
                <a:solidFill>
                  <a:srgbClr val="FFFF00"/>
                </a:solidFill>
                <a:effectLst>
                  <a:outerShdw blurRad="38100" dist="38100" dir="2700000" algn="tl">
                    <a:srgbClr val="000000">
                      <a:alpha val="43137"/>
                    </a:srgbClr>
                  </a:outerShdw>
                </a:effectLst>
                <a:latin typeface="Bahnschrift" panose="020B0502040204020203" pitchFamily="34" charset="0"/>
              </a:rPr>
              <a:t>Line </a:t>
            </a:r>
            <a:r>
              <a:rPr lang="en-US" sz="2800" b="1" spc="-5" dirty="0">
                <a:solidFill>
                  <a:srgbClr val="FFFF00"/>
                </a:solidFill>
                <a:effectLst>
                  <a:outerShdw blurRad="38100" dist="38100" dir="2700000" algn="tl">
                    <a:srgbClr val="000000">
                      <a:alpha val="43137"/>
                    </a:srgbClr>
                  </a:outerShdw>
                </a:effectLst>
                <a:latin typeface="Bahnschrift" panose="020B0502040204020203" pitchFamily="34" charset="0"/>
              </a:rPr>
              <a:t>Interface</a:t>
            </a:r>
            <a:r>
              <a:rPr lang="en-US" sz="2800" b="1" spc="-125" dirty="0">
                <a:solidFill>
                  <a:srgbClr val="FFFF00"/>
                </a:solidFill>
                <a:effectLst>
                  <a:outerShdw blurRad="38100" dist="38100" dir="2700000" algn="tl">
                    <a:srgbClr val="000000">
                      <a:alpha val="43137"/>
                    </a:srgbClr>
                  </a:outerShdw>
                </a:effectLst>
                <a:latin typeface="Bahnschrift" panose="020B0502040204020203" pitchFamily="34" charset="0"/>
              </a:rPr>
              <a:t> </a:t>
            </a:r>
            <a:r>
              <a:rPr lang="en-US" sz="2800" b="1" dirty="0">
                <a:solidFill>
                  <a:srgbClr val="FFFF00"/>
                </a:solidFill>
                <a:effectLst>
                  <a:outerShdw blurRad="38100" dist="38100" dir="2700000" algn="tl">
                    <a:srgbClr val="000000">
                      <a:alpha val="43137"/>
                    </a:srgbClr>
                  </a:outerShdw>
                </a:effectLst>
                <a:latin typeface="Bahnschrift" panose="020B0502040204020203" pitchFamily="34" charset="0"/>
              </a:rPr>
              <a:t>(CLI)</a:t>
            </a:r>
            <a:endParaRPr lang="en-US" sz="2800" dirty="0">
              <a:solidFill>
                <a:srgbClr val="FFFF00"/>
              </a:solidFill>
            </a:endParaRPr>
          </a:p>
        </p:txBody>
      </p:sp>
      <p:sp>
        <p:nvSpPr>
          <p:cNvPr id="10" name="object 3">
            <a:extLst>
              <a:ext uri="{FF2B5EF4-FFF2-40B4-BE49-F238E27FC236}">
                <a16:creationId xmlns:a16="http://schemas.microsoft.com/office/drawing/2014/main" id="{3CCC2628-625E-4180-ABD8-C3F4E2BF6AF6}"/>
              </a:ext>
            </a:extLst>
          </p:cNvPr>
          <p:cNvSpPr/>
          <p:nvPr/>
        </p:nvSpPr>
        <p:spPr>
          <a:xfrm>
            <a:off x="889739" y="3878341"/>
            <a:ext cx="4099511" cy="2033106"/>
          </a:xfrm>
          <a:prstGeom prst="rect">
            <a:avLst/>
          </a:prstGeom>
          <a:blipFill>
            <a:blip r:embed="rId2" cstate="print"/>
            <a:stretch>
              <a:fillRect/>
            </a:stretch>
          </a:blipFill>
        </p:spPr>
        <p:txBody>
          <a:bodyPr wrap="square" lIns="0" tIns="0" rIns="0" bIns="0" rtlCol="0"/>
          <a:lstStyle/>
          <a:p>
            <a:endParaRPr/>
          </a:p>
        </p:txBody>
      </p:sp>
      <p:sp>
        <p:nvSpPr>
          <p:cNvPr id="12" name="TextBox 11">
            <a:extLst>
              <a:ext uri="{FF2B5EF4-FFF2-40B4-BE49-F238E27FC236}">
                <a16:creationId xmlns:a16="http://schemas.microsoft.com/office/drawing/2014/main" id="{C1F4F64E-71EA-46E4-AC6B-69887AE164D5}"/>
              </a:ext>
            </a:extLst>
          </p:cNvPr>
          <p:cNvSpPr txBox="1"/>
          <p:nvPr/>
        </p:nvSpPr>
        <p:spPr>
          <a:xfrm>
            <a:off x="6096000" y="2997414"/>
            <a:ext cx="6094520" cy="523220"/>
          </a:xfrm>
          <a:prstGeom prst="rect">
            <a:avLst/>
          </a:prstGeom>
          <a:noFill/>
        </p:spPr>
        <p:txBody>
          <a:bodyPr wrap="square">
            <a:spAutoFit/>
          </a:bodyPr>
          <a:lstStyle/>
          <a:p>
            <a:r>
              <a:rPr lang="en-US" sz="2800" b="1" spc="-5" dirty="0">
                <a:solidFill>
                  <a:srgbClr val="FFFF00"/>
                </a:solidFill>
                <a:effectLst>
                  <a:outerShdw blurRad="38100" dist="38100" dir="2700000" algn="tl">
                    <a:srgbClr val="000000">
                      <a:alpha val="43137"/>
                    </a:srgbClr>
                  </a:outerShdw>
                </a:effectLst>
                <a:latin typeface="Bahnschrift" panose="020B0502040204020203" pitchFamily="34" charset="0"/>
              </a:rPr>
              <a:t>Graphical User Interface</a:t>
            </a:r>
            <a:r>
              <a:rPr lang="en-US" sz="2800" b="1" spc="-125" dirty="0">
                <a:solidFill>
                  <a:srgbClr val="FFFF00"/>
                </a:solidFill>
                <a:effectLst>
                  <a:outerShdw blurRad="38100" dist="38100" dir="2700000" algn="tl">
                    <a:srgbClr val="000000">
                      <a:alpha val="43137"/>
                    </a:srgbClr>
                  </a:outerShdw>
                </a:effectLst>
                <a:latin typeface="Bahnschrift" panose="020B0502040204020203" pitchFamily="34" charset="0"/>
              </a:rPr>
              <a:t> </a:t>
            </a:r>
            <a:r>
              <a:rPr lang="en-US" sz="2800" b="1" dirty="0">
                <a:solidFill>
                  <a:srgbClr val="FFFF00"/>
                </a:solidFill>
                <a:effectLst>
                  <a:outerShdw blurRad="38100" dist="38100" dir="2700000" algn="tl">
                    <a:srgbClr val="000000">
                      <a:alpha val="43137"/>
                    </a:srgbClr>
                  </a:outerShdw>
                </a:effectLst>
                <a:latin typeface="Bahnschrift" panose="020B0502040204020203" pitchFamily="34" charset="0"/>
              </a:rPr>
              <a:t>(GUI)</a:t>
            </a:r>
            <a:endParaRPr lang="en-US" sz="2800" dirty="0">
              <a:solidFill>
                <a:srgbClr val="FFFF00"/>
              </a:solidFill>
            </a:endParaRPr>
          </a:p>
        </p:txBody>
      </p:sp>
      <p:pic>
        <p:nvPicPr>
          <p:cNvPr id="14" name="Picture 13">
            <a:extLst>
              <a:ext uri="{FF2B5EF4-FFF2-40B4-BE49-F238E27FC236}">
                <a16:creationId xmlns:a16="http://schemas.microsoft.com/office/drawing/2014/main" id="{CCA7E46E-8950-486E-89AB-FC310B5233B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67130" y="3798779"/>
            <a:ext cx="4208016" cy="2192230"/>
          </a:xfrm>
          <a:prstGeom prst="rect">
            <a:avLst/>
          </a:prstGeom>
        </p:spPr>
      </p:pic>
    </p:spTree>
    <p:extLst>
      <p:ext uri="{BB962C8B-B14F-4D97-AF65-F5344CB8AC3E}">
        <p14:creationId xmlns:p14="http://schemas.microsoft.com/office/powerpoint/2010/main" val="168472033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601158" y="3261198"/>
            <a:ext cx="7102136"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15. Connecting in Network &amp; Sharing File using Network</a:t>
            </a:r>
          </a:p>
        </p:txBody>
      </p:sp>
    </p:spTree>
    <p:extLst>
      <p:ext uri="{BB962C8B-B14F-4D97-AF65-F5344CB8AC3E}">
        <p14:creationId xmlns:p14="http://schemas.microsoft.com/office/powerpoint/2010/main" val="8862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065EC4-68F2-49ED-9047-1DFD5957A6E8}"/>
              </a:ext>
            </a:extLst>
          </p:cNvPr>
          <p:cNvSpPr txBox="1"/>
          <p:nvPr/>
        </p:nvSpPr>
        <p:spPr>
          <a:xfrm>
            <a:off x="508247" y="387942"/>
            <a:ext cx="5652856" cy="646331"/>
          </a:xfrm>
          <a:prstGeom prst="rect">
            <a:avLst/>
          </a:prstGeom>
          <a:noFill/>
        </p:spPr>
        <p:txBody>
          <a:bodyPr wrap="square">
            <a:spAutoFit/>
          </a:bodyPr>
          <a:lstStyle/>
          <a:p>
            <a:r>
              <a:rPr lang="en-US" sz="3600" dirty="0">
                <a:solidFill>
                  <a:srgbClr val="FFFF00"/>
                </a:solidFill>
                <a:effectLst/>
                <a:latin typeface="Bahnschrift SemiBold" panose="020B0502040204020203" pitchFamily="34" charset="0"/>
                <a:ea typeface="Calibri" panose="020F0502020204030204" pitchFamily="34" charset="0"/>
                <a:cs typeface="Times New Roman" panose="02020603050405020304" pitchFamily="18" charset="0"/>
              </a:rPr>
              <a:t>Terms you may know </a:t>
            </a:r>
            <a:endParaRPr lang="en-US" sz="3600" dirty="0"/>
          </a:p>
        </p:txBody>
      </p:sp>
      <p:sp>
        <p:nvSpPr>
          <p:cNvPr id="5" name="TextBox 4">
            <a:extLst>
              <a:ext uri="{FF2B5EF4-FFF2-40B4-BE49-F238E27FC236}">
                <a16:creationId xmlns:a16="http://schemas.microsoft.com/office/drawing/2014/main" id="{BB7092BF-F28E-408B-A903-1F7B8FDC1E30}"/>
              </a:ext>
            </a:extLst>
          </p:cNvPr>
          <p:cNvSpPr txBox="1"/>
          <p:nvPr/>
        </p:nvSpPr>
        <p:spPr>
          <a:xfrm>
            <a:off x="508247" y="1140806"/>
            <a:ext cx="7685842" cy="7386638"/>
          </a:xfrm>
          <a:prstGeom prst="rect">
            <a:avLst/>
          </a:prstGeom>
          <a:noFill/>
        </p:spPr>
        <p:txBody>
          <a:bodyPr wrap="square">
            <a:spAutoFit/>
          </a:bodyPr>
          <a:lstStyle/>
          <a:p>
            <a:r>
              <a:rPr lang="en-US" sz="2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Network :- </a:t>
            </a:r>
            <a:r>
              <a:rPr lang="en-US" sz="2400" dirty="0">
                <a:effectLst/>
                <a:latin typeface="Calibri" panose="020F0502020204030204" pitchFamily="34" charset="0"/>
                <a:ea typeface="Calibri" panose="020F0502020204030204" pitchFamily="34" charset="0"/>
                <a:cs typeface="Times New Roman" panose="02020603050405020304" pitchFamily="18" charset="0"/>
              </a:rPr>
              <a:t>Group of two or more computers which are connected together are responsible to creating a network.</a:t>
            </a:r>
          </a:p>
          <a:p>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Sharing Folder :- </a:t>
            </a:r>
            <a:r>
              <a:rPr lang="en-US" sz="2400" dirty="0">
                <a:effectLst/>
                <a:latin typeface="Calibri" panose="020F0502020204030204" pitchFamily="34" charset="0"/>
                <a:ea typeface="Calibri" panose="020F0502020204030204" pitchFamily="34" charset="0"/>
                <a:cs typeface="Times New Roman" panose="02020603050405020304" pitchFamily="18" charset="0"/>
              </a:rPr>
              <a:t>Sharing a folder means you are sharing files to another computer by allowing to share from first one.</a:t>
            </a:r>
          </a:p>
          <a:p>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Simple Transfer</a:t>
            </a:r>
            <a:r>
              <a:rPr lang="en-US" sz="2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 :- </a:t>
            </a:r>
            <a:r>
              <a:rPr lang="en-US" sz="2400" dirty="0">
                <a:effectLst/>
                <a:latin typeface="Calibri" panose="020F0502020204030204" pitchFamily="34" charset="0"/>
                <a:ea typeface="Calibri" panose="020F0502020204030204" pitchFamily="34" charset="0"/>
                <a:cs typeface="Times New Roman" panose="02020603050405020304" pitchFamily="18" charset="0"/>
              </a:rPr>
              <a:t>Simple transfer refers to the process of sharing files to flash drives or disks using operating system.</a:t>
            </a:r>
          </a:p>
          <a:p>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Share </a:t>
            </a:r>
            <a:r>
              <a:rPr lang="en-US" sz="2400" dirty="0">
                <a:solidFill>
                  <a:srgbClr val="00B0F0"/>
                </a:solidFill>
                <a:latin typeface="Calibri" panose="020F0502020204030204" pitchFamily="34" charset="0"/>
                <a:ea typeface="Calibri" panose="020F0502020204030204" pitchFamily="34" charset="0"/>
                <a:cs typeface="Times New Roman" panose="02020603050405020304" pitchFamily="18" charset="0"/>
              </a:rPr>
              <a:t>via Internet</a:t>
            </a:r>
            <a:r>
              <a:rPr lang="en-US" sz="2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 :- </a:t>
            </a:r>
            <a:r>
              <a:rPr lang="en-US" sz="2400" dirty="0">
                <a:effectLst/>
                <a:latin typeface="Calibri" panose="020F0502020204030204" pitchFamily="34" charset="0"/>
                <a:ea typeface="Calibri" panose="020F0502020204030204" pitchFamily="34" charset="0"/>
                <a:cs typeface="Times New Roman" panose="02020603050405020304" pitchFamily="18" charset="0"/>
              </a:rPr>
              <a:t>It refers to sharing files via Internet by Uploading it best example is Google Drive.</a:t>
            </a:r>
          </a:p>
          <a:p>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rgbClr val="00B0F0"/>
                </a:solidFill>
                <a:latin typeface="Calibri" panose="020F0502020204030204" pitchFamily="34" charset="0"/>
                <a:ea typeface="Calibri" panose="020F0502020204030204" pitchFamily="34" charset="0"/>
                <a:cs typeface="Times New Roman" panose="02020603050405020304" pitchFamily="18" charset="0"/>
              </a:rPr>
              <a:t>FTP</a:t>
            </a:r>
            <a:r>
              <a:rPr lang="en-US" sz="2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It refers to sharing files using File Transfer Protocol or FTP Server by hosting it.</a:t>
            </a:r>
          </a:p>
          <a:p>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latin typeface="Calibri" panose="020F0502020204030204" pitchFamily="34" charset="0"/>
              <a:cs typeface="Times New Roman" panose="02020603050405020304" pitchFamily="18" charset="0"/>
            </a:endParaRP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4220BD6-3522-4FC8-9230-7DDF017FBE96}"/>
                  </a:ext>
                </a:extLst>
              </p14:cNvPr>
              <p14:cNvContentPartPr/>
              <p14:nvPr/>
            </p14:nvContentPartPr>
            <p14:xfrm>
              <a:off x="546120" y="1104840"/>
              <a:ext cx="9525240" cy="2013480"/>
            </p14:xfrm>
          </p:contentPart>
        </mc:Choice>
        <mc:Fallback xmlns="">
          <p:pic>
            <p:nvPicPr>
              <p:cNvPr id="2" name="Ink 1">
                <a:extLst>
                  <a:ext uri="{FF2B5EF4-FFF2-40B4-BE49-F238E27FC236}">
                    <a16:creationId xmlns:a16="http://schemas.microsoft.com/office/drawing/2014/main" id="{04220BD6-3522-4FC8-9230-7DDF017FBE96}"/>
                  </a:ext>
                </a:extLst>
              </p:cNvPr>
              <p:cNvPicPr/>
              <p:nvPr/>
            </p:nvPicPr>
            <p:blipFill>
              <a:blip r:embed="rId3"/>
              <a:stretch>
                <a:fillRect/>
              </a:stretch>
            </p:blipFill>
            <p:spPr>
              <a:xfrm>
                <a:off x="536760" y="1095480"/>
                <a:ext cx="9543960" cy="20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9BA83E9-99E8-482F-B20C-6DD74C2543CF}"/>
                  </a:ext>
                </a:extLst>
              </p14:cNvPr>
              <p14:cNvContentPartPr/>
              <p14:nvPr/>
            </p14:nvContentPartPr>
            <p14:xfrm>
              <a:off x="463680" y="831960"/>
              <a:ext cx="6121800" cy="5124600"/>
            </p14:xfrm>
          </p:contentPart>
        </mc:Choice>
        <mc:Fallback xmlns="">
          <p:pic>
            <p:nvPicPr>
              <p:cNvPr id="4" name="Ink 3">
                <a:extLst>
                  <a:ext uri="{FF2B5EF4-FFF2-40B4-BE49-F238E27FC236}">
                    <a16:creationId xmlns:a16="http://schemas.microsoft.com/office/drawing/2014/main" id="{29BA83E9-99E8-482F-B20C-6DD74C2543CF}"/>
                  </a:ext>
                </a:extLst>
              </p:cNvPr>
              <p:cNvPicPr/>
              <p:nvPr/>
            </p:nvPicPr>
            <p:blipFill>
              <a:blip r:embed="rId5"/>
              <a:stretch>
                <a:fillRect/>
              </a:stretch>
            </p:blipFill>
            <p:spPr>
              <a:xfrm>
                <a:off x="454320" y="822600"/>
                <a:ext cx="6140520" cy="5143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A2085A5-BED6-4AE6-911B-C3B024357F13}"/>
                  </a:ext>
                </a:extLst>
              </p14:cNvPr>
              <p14:cNvContentPartPr/>
              <p14:nvPr/>
            </p14:nvContentPartPr>
            <p14:xfrm>
              <a:off x="1422360" y="5918040"/>
              <a:ext cx="6369480" cy="89280"/>
            </p14:xfrm>
          </p:contentPart>
        </mc:Choice>
        <mc:Fallback xmlns="">
          <p:pic>
            <p:nvPicPr>
              <p:cNvPr id="6" name="Ink 5">
                <a:extLst>
                  <a:ext uri="{FF2B5EF4-FFF2-40B4-BE49-F238E27FC236}">
                    <a16:creationId xmlns:a16="http://schemas.microsoft.com/office/drawing/2014/main" id="{3A2085A5-BED6-4AE6-911B-C3B024357F13}"/>
                  </a:ext>
                </a:extLst>
              </p:cNvPr>
              <p:cNvPicPr/>
              <p:nvPr/>
            </p:nvPicPr>
            <p:blipFill>
              <a:blip r:embed="rId7"/>
              <a:stretch>
                <a:fillRect/>
              </a:stretch>
            </p:blipFill>
            <p:spPr>
              <a:xfrm>
                <a:off x="1413000" y="5908680"/>
                <a:ext cx="6388200" cy="108000"/>
              </a:xfrm>
              <a:prstGeom prst="rect">
                <a:avLst/>
              </a:prstGeom>
            </p:spPr>
          </p:pic>
        </mc:Fallback>
      </mc:AlternateContent>
    </p:spTree>
    <p:extLst>
      <p:ext uri="{BB962C8B-B14F-4D97-AF65-F5344CB8AC3E}">
        <p14:creationId xmlns:p14="http://schemas.microsoft.com/office/powerpoint/2010/main" val="3794227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414726" y="3261198"/>
            <a:ext cx="7554897"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16. Remote Desktop Connection &amp; Windows Remote Assist.</a:t>
            </a:r>
          </a:p>
        </p:txBody>
      </p:sp>
    </p:spTree>
    <p:extLst>
      <p:ext uri="{BB962C8B-B14F-4D97-AF65-F5344CB8AC3E}">
        <p14:creationId xmlns:p14="http://schemas.microsoft.com/office/powerpoint/2010/main" val="2233172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4075" y="1238258"/>
            <a:ext cx="9144000" cy="622222"/>
          </a:xfrm>
          <a:prstGeom prst="rect">
            <a:avLst/>
          </a:prstGeom>
        </p:spPr>
        <p:txBody>
          <a:bodyPr vert="horz" wrap="square" lIns="0" tIns="12700" rIns="0" bIns="0" rtlCol="0">
            <a:spAutoFit/>
          </a:bodyPr>
          <a:lstStyle/>
          <a:p>
            <a:pPr algn="l"/>
            <a:r>
              <a:rPr lang="en-US" sz="4400" b="1" dirty="0">
                <a:solidFill>
                  <a:srgbClr val="FFFF00"/>
                </a:solidFill>
                <a:effectLst>
                  <a:outerShdw blurRad="38100" dist="38100" dir="2700000" algn="tl">
                    <a:srgbClr val="000000">
                      <a:alpha val="43137"/>
                    </a:srgbClr>
                  </a:outerShdw>
                </a:effectLst>
                <a:latin typeface="Bahnschrift" panose="020B0502040204020203" pitchFamily="34" charset="0"/>
              </a:rPr>
              <a:t>What is RDC? </a:t>
            </a:r>
            <a:endParaRPr lang="en-IN" sz="4400"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153121" y="2085271"/>
            <a:ext cx="6524006" cy="3029034"/>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800" dirty="0">
                <a:latin typeface="Bahnschrift" panose="020B0502040204020203" pitchFamily="34" charset="0"/>
              </a:rPr>
              <a:t>A </a:t>
            </a:r>
            <a:r>
              <a:rPr lang="en-US" sz="2800" b="1" dirty="0">
                <a:latin typeface="Bahnschrift" panose="020B0502040204020203" pitchFamily="34" charset="0"/>
              </a:rPr>
              <a:t>remote desktop connection</a:t>
            </a:r>
            <a:r>
              <a:rPr lang="en-US" sz="2800" dirty="0">
                <a:latin typeface="Bahnschrift" panose="020B0502040204020203" pitchFamily="34" charset="0"/>
              </a:rPr>
              <a:t> allows you to </a:t>
            </a:r>
            <a:r>
              <a:rPr lang="en-US" sz="2800" b="1" dirty="0">
                <a:latin typeface="Bahnschrift" panose="020B0502040204020203" pitchFamily="34" charset="0"/>
              </a:rPr>
              <a:t>use</a:t>
            </a:r>
            <a:r>
              <a:rPr lang="en-US" sz="2800" dirty="0">
                <a:latin typeface="Bahnschrift" panose="020B0502040204020203" pitchFamily="34" charset="0"/>
              </a:rPr>
              <a:t> virtually any computer or device in order to </a:t>
            </a:r>
            <a:r>
              <a:rPr lang="en-US" sz="2800" b="1" dirty="0">
                <a:latin typeface="Bahnschrift" panose="020B0502040204020203" pitchFamily="34" charset="0"/>
              </a:rPr>
              <a:t>connect</a:t>
            </a:r>
            <a:r>
              <a:rPr lang="en-US" sz="2800" dirty="0">
                <a:latin typeface="Bahnschrift" panose="020B0502040204020203" pitchFamily="34" charset="0"/>
              </a:rPr>
              <a:t> to another computer. Once you </a:t>
            </a:r>
            <a:r>
              <a:rPr lang="en-US" sz="2800" b="1" dirty="0">
                <a:latin typeface="Bahnschrift" panose="020B0502040204020203" pitchFamily="34" charset="0"/>
              </a:rPr>
              <a:t>connect remotely</a:t>
            </a:r>
            <a:r>
              <a:rPr lang="en-US" sz="2800" dirty="0">
                <a:latin typeface="Bahnschrift" panose="020B0502040204020203" pitchFamily="34" charset="0"/>
              </a:rPr>
              <a:t>, you get access to all the resources on the computer you've connected to.</a:t>
            </a:r>
            <a:endParaRPr sz="2800" dirty="0">
              <a:latin typeface="Bahnschrift" panose="020B0502040204020203" pitchFamily="34" charset="0"/>
              <a:cs typeface="Georgia"/>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1880" y="2206289"/>
            <a:ext cx="4495800" cy="2791232"/>
          </a:xfrm>
          <a:prstGeom prst="rect">
            <a:avLst/>
          </a:prstGeom>
        </p:spPr>
      </p:pic>
    </p:spTree>
    <p:extLst>
      <p:ext uri="{BB962C8B-B14F-4D97-AF65-F5344CB8AC3E}">
        <p14:creationId xmlns:p14="http://schemas.microsoft.com/office/powerpoint/2010/main" val="391913956"/>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7139" y="1327234"/>
            <a:ext cx="9144000" cy="622222"/>
          </a:xfrm>
          <a:prstGeom prst="rect">
            <a:avLst/>
          </a:prstGeom>
        </p:spPr>
        <p:txBody>
          <a:bodyPr vert="horz" wrap="square" lIns="0" tIns="12700" rIns="0" bIns="0" rtlCol="0">
            <a:spAutoFit/>
          </a:bodyPr>
          <a:lstStyle/>
          <a:p>
            <a:pPr algn="l"/>
            <a:r>
              <a:rPr lang="en-US" sz="4400" b="1" dirty="0">
                <a:solidFill>
                  <a:srgbClr val="FFFF00"/>
                </a:solidFill>
                <a:effectLst>
                  <a:outerShdw blurRad="38100" dist="38100" dir="2700000" algn="tl">
                    <a:srgbClr val="000000">
                      <a:alpha val="43137"/>
                    </a:srgbClr>
                  </a:outerShdw>
                </a:effectLst>
                <a:latin typeface="Bahnschrift" panose="020B0502040204020203" pitchFamily="34" charset="0"/>
              </a:rPr>
              <a:t>What is WRA?</a:t>
            </a:r>
            <a:endParaRPr lang="en-IN" sz="4400"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330675" y="2190621"/>
            <a:ext cx="6524006" cy="3029034"/>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800" dirty="0">
                <a:latin typeface="Bahnschrift" panose="020B0502040204020203" pitchFamily="34" charset="0"/>
              </a:rPr>
              <a:t>Windows 10 feature, allows a user to temporarily view or control a remote Windows computer over a network or the Internet to resolve issues without directly touching the unit. It is based on the Remote Desktop Protocol.</a:t>
            </a:r>
            <a:endParaRPr sz="2800" dirty="0">
              <a:latin typeface="Bahnschrift" panose="020B0502040204020203" pitchFamily="34" charset="0"/>
              <a:cs typeface="Georgia"/>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1199" y="2476871"/>
            <a:ext cx="4400168" cy="2271766"/>
          </a:xfrm>
          <a:prstGeom prst="rect">
            <a:avLst/>
          </a:prstGeom>
        </p:spPr>
      </p:pic>
    </p:spTree>
    <p:extLst>
      <p:ext uri="{BB962C8B-B14F-4D97-AF65-F5344CB8AC3E}">
        <p14:creationId xmlns:p14="http://schemas.microsoft.com/office/powerpoint/2010/main" val="176387845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388094" y="3261198"/>
            <a:ext cx="7617040"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17. Basic Understanding of Computer terms (FPS, dpi &amp; RPS)</a:t>
            </a:r>
          </a:p>
        </p:txBody>
      </p:sp>
    </p:spTree>
    <p:extLst>
      <p:ext uri="{BB962C8B-B14F-4D97-AF65-F5344CB8AC3E}">
        <p14:creationId xmlns:p14="http://schemas.microsoft.com/office/powerpoint/2010/main" val="3583309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0CBB1A-F5D3-4A5C-8F62-E97E0BBFEA69}"/>
              </a:ext>
            </a:extLst>
          </p:cNvPr>
          <p:cNvSpPr txBox="1"/>
          <p:nvPr/>
        </p:nvSpPr>
        <p:spPr>
          <a:xfrm>
            <a:off x="668045" y="467842"/>
            <a:ext cx="1222899" cy="523220"/>
          </a:xfrm>
          <a:prstGeom prst="rect">
            <a:avLst/>
          </a:prstGeom>
          <a:noFill/>
        </p:spPr>
        <p:txBody>
          <a:bodyPr wrap="square">
            <a:spAutoFit/>
          </a:bodyPr>
          <a:lstStyle/>
          <a:p>
            <a:r>
              <a:rPr lang="en-US" sz="2800" b="1" dirty="0">
                <a:solidFill>
                  <a:srgbClr val="FFFF00"/>
                </a:solidFill>
                <a:effectLst>
                  <a:outerShdw blurRad="38100" dist="38100" dir="2700000" algn="tl">
                    <a:srgbClr val="000000">
                      <a:alpha val="43137"/>
                    </a:srgbClr>
                  </a:outerShdw>
                </a:effectLst>
                <a:latin typeface="Bahnschrift" panose="020B0502040204020203" pitchFamily="34" charset="0"/>
              </a:rPr>
              <a:t>Terms</a:t>
            </a:r>
            <a:endParaRPr lang="en-US" sz="2800" dirty="0"/>
          </a:p>
        </p:txBody>
      </p:sp>
      <p:sp>
        <p:nvSpPr>
          <p:cNvPr id="5" name="TextBox 4">
            <a:extLst>
              <a:ext uri="{FF2B5EF4-FFF2-40B4-BE49-F238E27FC236}">
                <a16:creationId xmlns:a16="http://schemas.microsoft.com/office/drawing/2014/main" id="{FB2C11DD-B3FC-4CA1-9070-B19C6F307380}"/>
              </a:ext>
            </a:extLst>
          </p:cNvPr>
          <p:cNvSpPr txBox="1"/>
          <p:nvPr/>
        </p:nvSpPr>
        <p:spPr>
          <a:xfrm>
            <a:off x="668045" y="1195811"/>
            <a:ext cx="6094520" cy="1754326"/>
          </a:xfrm>
          <a:prstGeom prst="rect">
            <a:avLst/>
          </a:prstGeom>
          <a:noFill/>
        </p:spPr>
        <p:txBody>
          <a:bodyPr wrap="square">
            <a:spAutoFit/>
          </a:bodyPr>
          <a:lstStyle/>
          <a:p>
            <a:r>
              <a:rPr lang="en-US" dirty="0">
                <a:solidFill>
                  <a:srgbClr val="00B0F0"/>
                </a:solidFill>
              </a:rPr>
              <a:t>Video</a:t>
            </a:r>
            <a:r>
              <a:rPr lang="en-US" dirty="0"/>
              <a:t> :- </a:t>
            </a:r>
          </a:p>
          <a:p>
            <a:endParaRPr lang="en-US" dirty="0"/>
          </a:p>
          <a:p>
            <a:pPr marL="285750" indent="-285750">
              <a:buFont typeface="Arial" panose="020B0604020202020204" pitchFamily="34" charset="0"/>
              <a:buChar char="•"/>
            </a:pPr>
            <a:r>
              <a:rPr lang="en-US" dirty="0"/>
              <a:t>FPS</a:t>
            </a:r>
          </a:p>
          <a:p>
            <a:pPr marL="285750" indent="-285750">
              <a:buFont typeface="Arial" panose="020B0604020202020204" pitchFamily="34" charset="0"/>
              <a:buChar char="•"/>
            </a:pPr>
            <a:r>
              <a:rPr lang="en-US" dirty="0"/>
              <a:t>Resolution</a:t>
            </a:r>
          </a:p>
          <a:p>
            <a:pPr marL="285750" indent="-285750">
              <a:buFont typeface="Arial" panose="020B0604020202020204" pitchFamily="34" charset="0"/>
              <a:buChar char="•"/>
            </a:pPr>
            <a:r>
              <a:rPr lang="en-US" dirty="0"/>
              <a:t>MP4, 3GP or MWV</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445397E8-E9E7-4612-B3A8-B87533CB13FB}"/>
              </a:ext>
            </a:extLst>
          </p:cNvPr>
          <p:cNvSpPr txBox="1"/>
          <p:nvPr/>
        </p:nvSpPr>
        <p:spPr>
          <a:xfrm>
            <a:off x="668045" y="3030701"/>
            <a:ext cx="6094520" cy="1754326"/>
          </a:xfrm>
          <a:prstGeom prst="rect">
            <a:avLst/>
          </a:prstGeom>
          <a:noFill/>
        </p:spPr>
        <p:txBody>
          <a:bodyPr wrap="square">
            <a:spAutoFit/>
          </a:bodyPr>
          <a:lstStyle/>
          <a:p>
            <a:r>
              <a:rPr lang="en-US" dirty="0">
                <a:solidFill>
                  <a:srgbClr val="00B0F0"/>
                </a:solidFill>
              </a:rPr>
              <a:t>Audio</a:t>
            </a:r>
            <a:r>
              <a:rPr lang="en-US" dirty="0"/>
              <a:t> :- </a:t>
            </a:r>
          </a:p>
          <a:p>
            <a:endParaRPr lang="en-US" dirty="0"/>
          </a:p>
          <a:p>
            <a:pPr marL="285750" indent="-285750">
              <a:buFont typeface="Arial" panose="020B0604020202020204" pitchFamily="34" charset="0"/>
              <a:buChar char="•"/>
            </a:pPr>
            <a:r>
              <a:rPr lang="en-US" dirty="0"/>
              <a:t>Bitrate</a:t>
            </a:r>
          </a:p>
          <a:p>
            <a:pPr marL="285750" indent="-285750">
              <a:buFont typeface="Arial" panose="020B0604020202020204" pitchFamily="34" charset="0"/>
              <a:buChar char="•"/>
            </a:pPr>
            <a:r>
              <a:rPr lang="en-US" dirty="0"/>
              <a:t>Hz or </a:t>
            </a:r>
            <a:r>
              <a:rPr lang="en-US" dirty="0" err="1"/>
              <a:t>Mhz</a:t>
            </a:r>
            <a:endParaRPr lang="en-US" dirty="0"/>
          </a:p>
          <a:p>
            <a:pPr marL="285750" indent="-285750">
              <a:buFont typeface="Arial" panose="020B0604020202020204" pitchFamily="34" charset="0"/>
              <a:buChar char="•"/>
            </a:pPr>
            <a:r>
              <a:rPr lang="en-US" dirty="0"/>
              <a:t>MP3, 3GP or WAV</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239018D2-2928-4CE6-A0C2-9588FF76D3CD}"/>
              </a:ext>
            </a:extLst>
          </p:cNvPr>
          <p:cNvSpPr txBox="1"/>
          <p:nvPr/>
        </p:nvSpPr>
        <p:spPr>
          <a:xfrm>
            <a:off x="668045" y="4718938"/>
            <a:ext cx="6094520" cy="2031325"/>
          </a:xfrm>
          <a:prstGeom prst="rect">
            <a:avLst/>
          </a:prstGeom>
          <a:noFill/>
        </p:spPr>
        <p:txBody>
          <a:bodyPr wrap="square">
            <a:spAutoFit/>
          </a:bodyPr>
          <a:lstStyle/>
          <a:p>
            <a:r>
              <a:rPr lang="en-US" dirty="0">
                <a:solidFill>
                  <a:srgbClr val="00B0F0"/>
                </a:solidFill>
              </a:rPr>
              <a:t>Pictures</a:t>
            </a:r>
            <a:r>
              <a:rPr lang="en-US" dirty="0"/>
              <a:t> :- </a:t>
            </a:r>
          </a:p>
          <a:p>
            <a:endParaRPr lang="en-US" dirty="0"/>
          </a:p>
          <a:p>
            <a:pPr marL="285750" indent="-285750">
              <a:buFont typeface="Arial" panose="020B0604020202020204" pitchFamily="34" charset="0"/>
              <a:buChar char="•"/>
            </a:pPr>
            <a:r>
              <a:rPr lang="en-US" dirty="0"/>
              <a:t>GIF</a:t>
            </a:r>
          </a:p>
          <a:p>
            <a:pPr marL="285750" indent="-285750">
              <a:buFont typeface="Arial" panose="020B0604020202020204" pitchFamily="34" charset="0"/>
              <a:buChar char="•"/>
            </a:pPr>
            <a:r>
              <a:rPr lang="en-US" dirty="0"/>
              <a:t>Transparent</a:t>
            </a:r>
          </a:p>
          <a:p>
            <a:pPr marL="285750" indent="-285750">
              <a:buFont typeface="Arial" panose="020B0604020202020204" pitchFamily="34" charset="0"/>
              <a:buChar char="•"/>
            </a:pPr>
            <a:r>
              <a:rPr lang="en-US" dirty="0"/>
              <a:t>Dimension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48C5BD7D-AF9E-41FB-A006-963025DB76A0}"/>
              </a:ext>
            </a:extLst>
          </p:cNvPr>
          <p:cNvSpPr txBox="1"/>
          <p:nvPr/>
        </p:nvSpPr>
        <p:spPr>
          <a:xfrm>
            <a:off x="6475520" y="1195811"/>
            <a:ext cx="6094520" cy="3693319"/>
          </a:xfrm>
          <a:prstGeom prst="rect">
            <a:avLst/>
          </a:prstGeom>
          <a:noFill/>
        </p:spPr>
        <p:txBody>
          <a:bodyPr wrap="square">
            <a:spAutoFit/>
          </a:bodyPr>
          <a:lstStyle/>
          <a:p>
            <a:r>
              <a:rPr lang="en-US" dirty="0">
                <a:solidFill>
                  <a:srgbClr val="00B0F0"/>
                </a:solidFill>
              </a:rPr>
              <a:t>Others</a:t>
            </a:r>
            <a:r>
              <a:rPr lang="en-US" dirty="0"/>
              <a:t> :- </a:t>
            </a:r>
          </a:p>
          <a:p>
            <a:endParaRPr lang="en-US" dirty="0"/>
          </a:p>
          <a:p>
            <a:pPr marL="285750" indent="-285750">
              <a:buFont typeface="Arial" panose="020B0604020202020204" pitchFamily="34" charset="0"/>
              <a:buChar char="•"/>
            </a:pPr>
            <a:r>
              <a:rPr lang="en-US" dirty="0"/>
              <a:t>DPI</a:t>
            </a:r>
          </a:p>
          <a:p>
            <a:pPr marL="285750" indent="-285750">
              <a:buFont typeface="Arial" panose="020B0604020202020204" pitchFamily="34" charset="0"/>
              <a:buChar char="•"/>
            </a:pPr>
            <a:r>
              <a:rPr lang="en-US" dirty="0"/>
              <a:t>RPS</a:t>
            </a:r>
          </a:p>
          <a:p>
            <a:pPr marL="285750" indent="-285750">
              <a:buFont typeface="Arial" panose="020B0604020202020204" pitchFamily="34" charset="0"/>
              <a:buChar char="•"/>
            </a:pPr>
            <a:r>
              <a:rPr lang="en-US" dirty="0"/>
              <a:t>PPM or PPH</a:t>
            </a:r>
          </a:p>
          <a:p>
            <a:pPr marL="285750" indent="-285750">
              <a:buFont typeface="Arial" panose="020B0604020202020204" pitchFamily="34" charset="0"/>
              <a:buChar char="•"/>
            </a:pPr>
            <a:r>
              <a:rPr lang="en-US" dirty="0"/>
              <a:t>Refresh rate</a:t>
            </a:r>
          </a:p>
          <a:p>
            <a:pPr marL="285750" indent="-285750">
              <a:buFont typeface="Arial" panose="020B0604020202020204" pitchFamily="34" charset="0"/>
              <a:buChar char="•"/>
            </a:pPr>
            <a:r>
              <a:rPr lang="en-US" dirty="0"/>
              <a:t>MBPS or GBPS</a:t>
            </a:r>
          </a:p>
          <a:p>
            <a:pPr marL="285750" indent="-285750">
              <a:buFont typeface="Arial" panose="020B0604020202020204" pitchFamily="34" charset="0"/>
              <a:buChar char="•"/>
            </a:pPr>
            <a:r>
              <a:rPr lang="en-US" dirty="0"/>
              <a:t>Clock Speed</a:t>
            </a:r>
          </a:p>
          <a:p>
            <a:pPr marL="285750" indent="-285750">
              <a:buFont typeface="Arial" panose="020B0604020202020204" pitchFamily="34" charset="0"/>
              <a:buChar char="•"/>
            </a:pPr>
            <a:r>
              <a:rPr lang="en-US" dirty="0"/>
              <a:t>Frequency</a:t>
            </a:r>
          </a:p>
          <a:p>
            <a:pPr marL="285750" indent="-285750">
              <a:buFont typeface="Arial" panose="020B0604020202020204" pitchFamily="34" charset="0"/>
              <a:buChar char="•"/>
            </a:pPr>
            <a:r>
              <a:rPr lang="en-US" dirty="0"/>
              <a:t>Domain </a:t>
            </a:r>
          </a:p>
          <a:p>
            <a:pPr marL="285750" indent="-285750">
              <a:buFont typeface="Arial" panose="020B0604020202020204" pitchFamily="34" charset="0"/>
              <a:buChar char="•"/>
            </a:pPr>
            <a:r>
              <a:rPr lang="en-US" dirty="0"/>
              <a:t>KB, MB, GB &amp; TB</a:t>
            </a:r>
          </a:p>
          <a:p>
            <a:pPr marL="285750" indent="-285750">
              <a:buFont typeface="Arial" panose="020B0604020202020204" pitchFamily="34" charset="0"/>
              <a:buChar char="•"/>
            </a:pPr>
            <a:r>
              <a:rPr lang="en-US" dirty="0"/>
              <a:t>File Extensions</a:t>
            </a:r>
          </a:p>
          <a:p>
            <a:pPr marL="285750" indent="-285750">
              <a:buFont typeface="Arial" panose="020B0604020202020204" pitchFamily="34" charset="0"/>
              <a:buChar char="•"/>
            </a:pP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CE06697-8FD8-46A9-95E8-556DB8FD48C2}"/>
                  </a:ext>
                </a:extLst>
              </p14:cNvPr>
              <p14:cNvContentPartPr/>
              <p14:nvPr/>
            </p14:nvContentPartPr>
            <p14:xfrm>
              <a:off x="628560" y="990720"/>
              <a:ext cx="4921560" cy="5289840"/>
            </p14:xfrm>
          </p:contentPart>
        </mc:Choice>
        <mc:Fallback xmlns="">
          <p:pic>
            <p:nvPicPr>
              <p:cNvPr id="2" name="Ink 1">
                <a:extLst>
                  <a:ext uri="{FF2B5EF4-FFF2-40B4-BE49-F238E27FC236}">
                    <a16:creationId xmlns:a16="http://schemas.microsoft.com/office/drawing/2014/main" id="{6CE06697-8FD8-46A9-95E8-556DB8FD48C2}"/>
                  </a:ext>
                </a:extLst>
              </p:cNvPr>
              <p:cNvPicPr/>
              <p:nvPr/>
            </p:nvPicPr>
            <p:blipFill>
              <a:blip r:embed="rId3"/>
              <a:stretch>
                <a:fillRect/>
              </a:stretch>
            </p:blipFill>
            <p:spPr>
              <a:xfrm>
                <a:off x="619200" y="981360"/>
                <a:ext cx="4940280" cy="5308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C7CC5F7-5B2D-4E88-A704-B82C9E97B4E3}"/>
                  </a:ext>
                </a:extLst>
              </p14:cNvPr>
              <p14:cNvContentPartPr/>
              <p14:nvPr/>
            </p14:nvContentPartPr>
            <p14:xfrm>
              <a:off x="2959200" y="692280"/>
              <a:ext cx="8972640" cy="5683320"/>
            </p14:xfrm>
          </p:contentPart>
        </mc:Choice>
        <mc:Fallback xmlns="">
          <p:pic>
            <p:nvPicPr>
              <p:cNvPr id="4" name="Ink 3">
                <a:extLst>
                  <a:ext uri="{FF2B5EF4-FFF2-40B4-BE49-F238E27FC236}">
                    <a16:creationId xmlns:a16="http://schemas.microsoft.com/office/drawing/2014/main" id="{2C7CC5F7-5B2D-4E88-A704-B82C9E97B4E3}"/>
                  </a:ext>
                </a:extLst>
              </p:cNvPr>
              <p:cNvPicPr/>
              <p:nvPr/>
            </p:nvPicPr>
            <p:blipFill>
              <a:blip r:embed="rId5"/>
              <a:stretch>
                <a:fillRect/>
              </a:stretch>
            </p:blipFill>
            <p:spPr>
              <a:xfrm>
                <a:off x="2949840" y="682920"/>
                <a:ext cx="8991360" cy="5702040"/>
              </a:xfrm>
              <a:prstGeom prst="rect">
                <a:avLst/>
              </a:prstGeom>
            </p:spPr>
          </p:pic>
        </mc:Fallback>
      </mc:AlternateContent>
    </p:spTree>
    <p:extLst>
      <p:ext uri="{BB962C8B-B14F-4D97-AF65-F5344CB8AC3E}">
        <p14:creationId xmlns:p14="http://schemas.microsoft.com/office/powerpoint/2010/main" val="26698838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745788" y="3261198"/>
            <a:ext cx="6771074"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18. Backup &amp; Restore Importance in OS with Practical</a:t>
            </a:r>
          </a:p>
        </p:txBody>
      </p:sp>
    </p:spTree>
    <p:extLst>
      <p:ext uri="{BB962C8B-B14F-4D97-AF65-F5344CB8AC3E}">
        <p14:creationId xmlns:p14="http://schemas.microsoft.com/office/powerpoint/2010/main" val="3534476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4526" y="1292911"/>
            <a:ext cx="9144000" cy="566822"/>
          </a:xfrm>
          <a:prstGeom prst="rect">
            <a:avLst/>
          </a:prstGeom>
        </p:spPr>
        <p:txBody>
          <a:bodyPr vert="horz" wrap="square" lIns="0" tIns="12700" rIns="0" bIns="0" rtlCol="0">
            <a:spAutoFit/>
          </a:bodyPr>
          <a:lstStyle/>
          <a:p>
            <a:pPr algn="l"/>
            <a:r>
              <a:rPr lang="en-US" sz="4000" b="1" dirty="0">
                <a:solidFill>
                  <a:srgbClr val="FFFF00"/>
                </a:solidFill>
                <a:effectLst>
                  <a:outerShdw blurRad="38100" dist="38100" dir="2700000" algn="tl">
                    <a:srgbClr val="000000">
                      <a:alpha val="43137"/>
                    </a:srgbClr>
                  </a:outerShdw>
                </a:effectLst>
                <a:latin typeface="Bahnschrift" panose="020B0502040204020203" pitchFamily="34" charset="0"/>
              </a:rPr>
              <a:t>What is Backup</a:t>
            </a:r>
            <a:endParaRPr lang="en-IN" sz="4000"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301072" y="2129926"/>
            <a:ext cx="6524006" cy="2598147"/>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800" dirty="0">
                <a:latin typeface="Bahnschrift" panose="020B0502040204020203" pitchFamily="34" charset="0"/>
              </a:rPr>
              <a:t>The simplest definition of a </a:t>
            </a:r>
            <a:r>
              <a:rPr lang="en-US" sz="2800" b="1" dirty="0">
                <a:latin typeface="Bahnschrift" panose="020B0502040204020203" pitchFamily="34" charset="0"/>
              </a:rPr>
              <a:t>computer backup</a:t>
            </a:r>
            <a:r>
              <a:rPr lang="en-US" sz="2800" dirty="0">
                <a:latin typeface="Bahnschrift" panose="020B0502040204020203" pitchFamily="34" charset="0"/>
              </a:rPr>
              <a:t> is an exact copy. In the case of </a:t>
            </a:r>
            <a:r>
              <a:rPr lang="en-US" sz="2800" b="1" dirty="0">
                <a:latin typeface="Bahnschrift" panose="020B0502040204020203" pitchFamily="34" charset="0"/>
              </a:rPr>
              <a:t>computer</a:t>
            </a:r>
            <a:r>
              <a:rPr lang="en-US" sz="2800" dirty="0">
                <a:latin typeface="Bahnschrift" panose="020B0502040204020203" pitchFamily="34" charset="0"/>
              </a:rPr>
              <a:t> files, we are referring to copies of the original files that you have on your laptop, desktop, or external drive</a:t>
            </a:r>
            <a:endParaRPr sz="2800" dirty="0">
              <a:latin typeface="Bahnschrift" panose="020B0502040204020203" pitchFamily="34" charset="0"/>
              <a:cs typeface="Georgia"/>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3641" y="1140551"/>
            <a:ext cx="4267200" cy="4267200"/>
          </a:xfrm>
          <a:prstGeom prst="rect">
            <a:avLst/>
          </a:prstGeom>
        </p:spPr>
      </p:pic>
    </p:spTree>
    <p:extLst>
      <p:ext uri="{BB962C8B-B14F-4D97-AF65-F5344CB8AC3E}">
        <p14:creationId xmlns:p14="http://schemas.microsoft.com/office/powerpoint/2010/main" val="2572050041"/>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5969" y="824939"/>
            <a:ext cx="9144000" cy="483722"/>
          </a:xfrm>
          <a:prstGeom prst="rect">
            <a:avLst/>
          </a:prstGeom>
        </p:spPr>
        <p:txBody>
          <a:bodyPr vert="horz" wrap="square" lIns="0" tIns="12700" rIns="0" bIns="0" rtlCol="0">
            <a:spAutoFit/>
          </a:bodyPr>
          <a:lstStyle/>
          <a:p>
            <a:pPr algn="l"/>
            <a:r>
              <a:rPr lang="en-US" b="1" dirty="0">
                <a:solidFill>
                  <a:srgbClr val="FFFF00"/>
                </a:solidFill>
                <a:effectLst>
                  <a:outerShdw blurRad="38100" dist="38100" dir="2700000" algn="tl">
                    <a:srgbClr val="000000">
                      <a:alpha val="43137"/>
                    </a:srgbClr>
                  </a:outerShdw>
                </a:effectLst>
                <a:latin typeface="Bahnschrift" panose="020B0502040204020203" pitchFamily="34" charset="0"/>
              </a:rPr>
              <a:t>Types of Backup (4 types)</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478626" y="1926024"/>
            <a:ext cx="11591306" cy="1502976"/>
          </a:xfrm>
          <a:prstGeom prst="rect">
            <a:avLst/>
          </a:prstGeom>
        </p:spPr>
        <p:txBody>
          <a:bodyPr vert="horz" wrap="square" lIns="0" tIns="12700" rIns="0" bIns="0" rtlCol="0">
            <a:spAutoFit/>
          </a:bodyPr>
          <a:lstStyle/>
          <a:p>
            <a:pPr marL="12065" marR="126364">
              <a:lnSpc>
                <a:spcPct val="100000"/>
              </a:lnSpc>
              <a:spcBef>
                <a:spcPts val="100"/>
              </a:spcBef>
              <a:buClr>
                <a:schemeClr val="bg1"/>
              </a:buClr>
              <a:buSzPct val="85416"/>
              <a:tabLst>
                <a:tab pos="285115" algn="l"/>
                <a:tab pos="285750" algn="l"/>
              </a:tabLst>
            </a:pPr>
            <a:r>
              <a:rPr lang="en-US" sz="2400" b="1" dirty="0">
                <a:solidFill>
                  <a:srgbClr val="00B0F0"/>
                </a:solidFill>
                <a:latin typeface="Bahnschrift" panose="020B0502040204020203" pitchFamily="34" charset="0"/>
              </a:rPr>
              <a:t>1. Full backups</a:t>
            </a:r>
          </a:p>
          <a:p>
            <a:pPr marL="12065" marR="126364">
              <a:lnSpc>
                <a:spcPct val="100000"/>
              </a:lnSpc>
              <a:spcBef>
                <a:spcPts val="100"/>
              </a:spcBef>
              <a:buClr>
                <a:schemeClr val="bg1"/>
              </a:buClr>
              <a:buSzPct val="85416"/>
              <a:tabLst>
                <a:tab pos="285115" algn="l"/>
                <a:tab pos="285750" algn="l"/>
              </a:tabLst>
            </a:pPr>
            <a:r>
              <a:rPr lang="en-US" sz="2400" dirty="0">
                <a:latin typeface="Bahnschrift" panose="020B0502040204020203" pitchFamily="34" charset="0"/>
              </a:rPr>
              <a:t>A full backup is the most basic of all backup types. And as its name suggests, it’s also the most comprehensive. In a full data or system backup, all data is copied to another location.</a:t>
            </a:r>
            <a:endParaRPr sz="2400" dirty="0">
              <a:latin typeface="Bahnschrift" panose="020B0502040204020203" pitchFamily="34" charset="0"/>
              <a:cs typeface="Georgia"/>
            </a:endParaRPr>
          </a:p>
        </p:txBody>
      </p:sp>
      <p:sp>
        <p:nvSpPr>
          <p:cNvPr id="4" name="Rectangle 3"/>
          <p:cNvSpPr/>
          <p:nvPr/>
        </p:nvSpPr>
        <p:spPr>
          <a:xfrm>
            <a:off x="445969" y="4288224"/>
            <a:ext cx="11590316" cy="1569660"/>
          </a:xfrm>
          <a:prstGeom prst="rect">
            <a:avLst/>
          </a:prstGeom>
        </p:spPr>
        <p:txBody>
          <a:bodyPr wrap="square">
            <a:spAutoFit/>
          </a:bodyPr>
          <a:lstStyle/>
          <a:p>
            <a:r>
              <a:rPr lang="en-US" sz="2400" b="1" dirty="0">
                <a:solidFill>
                  <a:srgbClr val="00B0F0"/>
                </a:solidFill>
                <a:latin typeface="Bahnschrift" panose="020B0502040204020203" pitchFamily="34" charset="0"/>
              </a:rPr>
              <a:t>2. Incremental backups</a:t>
            </a:r>
            <a:endParaRPr lang="en-US" sz="2400" dirty="0">
              <a:solidFill>
                <a:srgbClr val="00B0F0"/>
              </a:solidFill>
              <a:latin typeface="Bahnschrift" panose="020B0502040204020203" pitchFamily="34" charset="0"/>
            </a:endParaRPr>
          </a:p>
          <a:p>
            <a:r>
              <a:rPr lang="en-US" sz="2400" dirty="0">
                <a:latin typeface="Bahnschrift" panose="020B0502040204020203" pitchFamily="34" charset="0"/>
              </a:rPr>
              <a:t>This type only backs up the information that has changed since the last backup occurred. Incremental backups are completed quickly and require fewer resources. </a:t>
            </a:r>
            <a:endParaRPr lang="en-IN" sz="2400" dirty="0">
              <a:latin typeface="Bahnschrift" panose="020B0502040204020203" pitchFamily="34" charset="0"/>
            </a:endParaRPr>
          </a:p>
        </p:txBody>
      </p:sp>
    </p:spTree>
    <p:extLst>
      <p:ext uri="{BB962C8B-B14F-4D97-AF65-F5344CB8AC3E}">
        <p14:creationId xmlns:p14="http://schemas.microsoft.com/office/powerpoint/2010/main" val="425021820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6253" y="497428"/>
            <a:ext cx="5984240" cy="2931572"/>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FF00"/>
                </a:solidFill>
                <a:latin typeface="Arial"/>
                <a:cs typeface="Arial"/>
              </a:rPr>
              <a:t>Examples </a:t>
            </a:r>
            <a:r>
              <a:rPr sz="2800" b="1" dirty="0">
                <a:solidFill>
                  <a:srgbClr val="FFFF00"/>
                </a:solidFill>
                <a:latin typeface="Arial"/>
                <a:cs typeface="Arial"/>
              </a:rPr>
              <a:t>of Operating</a:t>
            </a:r>
            <a:r>
              <a:rPr sz="2800" b="1" spc="-165" dirty="0">
                <a:solidFill>
                  <a:srgbClr val="FFFF00"/>
                </a:solidFill>
                <a:latin typeface="Arial"/>
                <a:cs typeface="Arial"/>
              </a:rPr>
              <a:t> </a:t>
            </a:r>
            <a:r>
              <a:rPr sz="2800" b="1" spc="-20" dirty="0">
                <a:solidFill>
                  <a:srgbClr val="FFFF00"/>
                </a:solidFill>
                <a:latin typeface="Arial"/>
                <a:cs typeface="Arial"/>
              </a:rPr>
              <a:t>System</a:t>
            </a:r>
            <a:endParaRPr sz="2800" dirty="0">
              <a:solidFill>
                <a:srgbClr val="FFFF00"/>
              </a:solidFill>
              <a:latin typeface="Arial"/>
              <a:cs typeface="Arial"/>
            </a:endParaRPr>
          </a:p>
          <a:p>
            <a:pPr marL="469900" indent="-457200">
              <a:lnSpc>
                <a:spcPct val="100000"/>
              </a:lnSpc>
              <a:spcBef>
                <a:spcPts val="1989"/>
              </a:spcBef>
              <a:buChar char="•"/>
              <a:tabLst>
                <a:tab pos="469265" algn="l"/>
                <a:tab pos="469900" algn="l"/>
              </a:tabLst>
            </a:pPr>
            <a:r>
              <a:rPr sz="2000" spc="-5" dirty="0">
                <a:latin typeface="Arial"/>
                <a:cs typeface="Arial"/>
              </a:rPr>
              <a:t>MS-DOS</a:t>
            </a:r>
            <a:endParaRPr sz="2000" dirty="0">
              <a:latin typeface="Arial"/>
              <a:cs typeface="Arial"/>
            </a:endParaRPr>
          </a:p>
          <a:p>
            <a:pPr marL="469900" indent="-457200">
              <a:lnSpc>
                <a:spcPct val="100000"/>
              </a:lnSpc>
              <a:spcBef>
                <a:spcPts val="600"/>
              </a:spcBef>
              <a:buChar char="•"/>
              <a:tabLst>
                <a:tab pos="469265" algn="l"/>
                <a:tab pos="469900" algn="l"/>
              </a:tabLst>
            </a:pPr>
            <a:r>
              <a:rPr sz="2000" spc="-5" dirty="0">
                <a:latin typeface="Arial"/>
                <a:cs typeface="Arial"/>
              </a:rPr>
              <a:t>Windows</a:t>
            </a:r>
            <a:endParaRPr sz="2000" dirty="0">
              <a:latin typeface="Arial"/>
              <a:cs typeface="Arial"/>
            </a:endParaRPr>
          </a:p>
          <a:p>
            <a:pPr marL="469900" indent="-457200">
              <a:lnSpc>
                <a:spcPct val="100000"/>
              </a:lnSpc>
              <a:spcBef>
                <a:spcPts val="600"/>
              </a:spcBef>
              <a:buChar char="•"/>
              <a:tabLst>
                <a:tab pos="469265" algn="l"/>
                <a:tab pos="469900" algn="l"/>
              </a:tabLst>
            </a:pPr>
            <a:r>
              <a:rPr sz="2000" dirty="0">
                <a:latin typeface="Arial"/>
                <a:cs typeface="Arial"/>
              </a:rPr>
              <a:t>Mac</a:t>
            </a:r>
            <a:r>
              <a:rPr sz="2000" spc="-45" dirty="0">
                <a:latin typeface="Arial"/>
                <a:cs typeface="Arial"/>
              </a:rPr>
              <a:t> </a:t>
            </a:r>
            <a:r>
              <a:rPr sz="2000" dirty="0">
                <a:latin typeface="Arial"/>
                <a:cs typeface="Arial"/>
              </a:rPr>
              <a:t>OS</a:t>
            </a:r>
          </a:p>
          <a:p>
            <a:pPr marL="469900" indent="-457200">
              <a:lnSpc>
                <a:spcPct val="100000"/>
              </a:lnSpc>
              <a:spcBef>
                <a:spcPts val="600"/>
              </a:spcBef>
              <a:buChar char="•"/>
              <a:tabLst>
                <a:tab pos="469265" algn="l"/>
                <a:tab pos="469900" algn="l"/>
              </a:tabLst>
            </a:pPr>
            <a:r>
              <a:rPr sz="2000" spc="-5" dirty="0">
                <a:latin typeface="Arial"/>
                <a:cs typeface="Arial"/>
              </a:rPr>
              <a:t>Linux</a:t>
            </a:r>
            <a:endParaRPr sz="2000" dirty="0">
              <a:latin typeface="Arial"/>
              <a:cs typeface="Arial"/>
            </a:endParaRPr>
          </a:p>
          <a:p>
            <a:pPr marL="469900" indent="-457200">
              <a:lnSpc>
                <a:spcPct val="100000"/>
              </a:lnSpc>
              <a:spcBef>
                <a:spcPts val="600"/>
              </a:spcBef>
              <a:buChar char="•"/>
              <a:tabLst>
                <a:tab pos="469265" algn="l"/>
                <a:tab pos="469900" algn="l"/>
              </a:tabLst>
            </a:pPr>
            <a:r>
              <a:rPr sz="2000" spc="-5" dirty="0">
                <a:latin typeface="Arial"/>
                <a:cs typeface="Arial"/>
              </a:rPr>
              <a:t>Solaris</a:t>
            </a:r>
            <a:endParaRPr sz="2000" dirty="0">
              <a:latin typeface="Arial"/>
              <a:cs typeface="Arial"/>
            </a:endParaRPr>
          </a:p>
          <a:p>
            <a:pPr marL="469900" indent="-457200">
              <a:lnSpc>
                <a:spcPct val="100000"/>
              </a:lnSpc>
              <a:spcBef>
                <a:spcPts val="605"/>
              </a:spcBef>
              <a:buChar char="•"/>
              <a:tabLst>
                <a:tab pos="469265" algn="l"/>
                <a:tab pos="469900" algn="l"/>
              </a:tabLst>
            </a:pPr>
            <a:r>
              <a:rPr sz="2000" spc="-5" dirty="0">
                <a:latin typeface="Arial"/>
                <a:cs typeface="Arial"/>
              </a:rPr>
              <a:t>Android</a:t>
            </a:r>
            <a:endParaRPr sz="2000" dirty="0">
              <a:latin typeface="Arial"/>
              <a:cs typeface="Arial"/>
            </a:endParaRPr>
          </a:p>
        </p:txBody>
      </p:sp>
      <p:pic>
        <p:nvPicPr>
          <p:cNvPr id="8" name="Picture 7">
            <a:extLst>
              <a:ext uri="{FF2B5EF4-FFF2-40B4-BE49-F238E27FC236}">
                <a16:creationId xmlns:a16="http://schemas.microsoft.com/office/drawing/2014/main" id="{EC9F46F5-2817-4436-B9CC-77012C706C0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82896" y="2334827"/>
            <a:ext cx="1762770" cy="1762770"/>
          </a:xfrm>
          <a:prstGeom prst="rect">
            <a:avLst/>
          </a:prstGeom>
        </p:spPr>
      </p:pic>
      <p:pic>
        <p:nvPicPr>
          <p:cNvPr id="10" name="Picture 9">
            <a:extLst>
              <a:ext uri="{FF2B5EF4-FFF2-40B4-BE49-F238E27FC236}">
                <a16:creationId xmlns:a16="http://schemas.microsoft.com/office/drawing/2014/main" id="{F6CBFE0C-31AD-49CF-9EAD-1097165DC33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1169"/>
          <a:stretch/>
        </p:blipFill>
        <p:spPr>
          <a:xfrm>
            <a:off x="6409678" y="3892857"/>
            <a:ext cx="3754330" cy="1428750"/>
          </a:xfrm>
          <a:prstGeom prst="rect">
            <a:avLst/>
          </a:prstGeom>
        </p:spPr>
      </p:pic>
    </p:spTree>
    <p:extLst>
      <p:ext uri="{BB962C8B-B14F-4D97-AF65-F5344CB8AC3E}">
        <p14:creationId xmlns:p14="http://schemas.microsoft.com/office/powerpoint/2010/main" val="2674030326"/>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9437" y="1737804"/>
            <a:ext cx="11852563" cy="1502976"/>
          </a:xfrm>
          <a:prstGeom prst="rect">
            <a:avLst/>
          </a:prstGeom>
        </p:spPr>
        <p:txBody>
          <a:bodyPr vert="horz" wrap="square" lIns="0" tIns="12700" rIns="0" bIns="0" rtlCol="0">
            <a:spAutoFit/>
          </a:bodyPr>
          <a:lstStyle/>
          <a:p>
            <a:pPr marL="12065" marR="126364">
              <a:lnSpc>
                <a:spcPct val="100000"/>
              </a:lnSpc>
              <a:spcBef>
                <a:spcPts val="100"/>
              </a:spcBef>
              <a:buClr>
                <a:schemeClr val="bg1"/>
              </a:buClr>
              <a:buSzPct val="85416"/>
              <a:tabLst>
                <a:tab pos="285115" algn="l"/>
                <a:tab pos="285750" algn="l"/>
              </a:tabLst>
            </a:pPr>
            <a:r>
              <a:rPr lang="en-US" sz="2400" b="1" dirty="0">
                <a:solidFill>
                  <a:srgbClr val="00B0F0"/>
                </a:solidFill>
                <a:latin typeface="Bahnschrift" panose="020B0502040204020203" pitchFamily="34" charset="0"/>
              </a:rPr>
              <a:t>3. Differential backups</a:t>
            </a:r>
            <a:endParaRPr lang="en-US" sz="2400" dirty="0">
              <a:solidFill>
                <a:srgbClr val="00B0F0"/>
              </a:solidFill>
              <a:latin typeface="Bahnschrift" panose="020B0502040204020203" pitchFamily="34" charset="0"/>
            </a:endParaRPr>
          </a:p>
          <a:p>
            <a:pPr marL="12065" marR="126364">
              <a:lnSpc>
                <a:spcPct val="100000"/>
              </a:lnSpc>
              <a:spcBef>
                <a:spcPts val="100"/>
              </a:spcBef>
              <a:buClr>
                <a:schemeClr val="bg1"/>
              </a:buClr>
              <a:buSzPct val="85416"/>
              <a:tabLst>
                <a:tab pos="285115" algn="l"/>
                <a:tab pos="285750" algn="l"/>
              </a:tabLst>
            </a:pPr>
            <a:r>
              <a:rPr lang="en-US" sz="2400" dirty="0">
                <a:latin typeface="Bahnschrift" panose="020B0502040204020203" pitchFamily="34" charset="0"/>
              </a:rPr>
              <a:t>Similar to an incremental backup, a differential backup copies all data changed since the last full backup every time it is run. A differential backup provides a way of backing up changed data to the same convenient location as all new data. </a:t>
            </a:r>
            <a:endParaRPr sz="2400" dirty="0">
              <a:latin typeface="Bahnschrift" panose="020B0502040204020203" pitchFamily="34" charset="0"/>
              <a:cs typeface="Georgia"/>
            </a:endParaRPr>
          </a:p>
        </p:txBody>
      </p:sp>
      <p:sp>
        <p:nvSpPr>
          <p:cNvPr id="4" name="Rectangle 3"/>
          <p:cNvSpPr/>
          <p:nvPr/>
        </p:nvSpPr>
        <p:spPr>
          <a:xfrm>
            <a:off x="339437" y="4100004"/>
            <a:ext cx="11590316" cy="1200329"/>
          </a:xfrm>
          <a:prstGeom prst="rect">
            <a:avLst/>
          </a:prstGeom>
        </p:spPr>
        <p:txBody>
          <a:bodyPr wrap="square">
            <a:spAutoFit/>
          </a:bodyPr>
          <a:lstStyle/>
          <a:p>
            <a:r>
              <a:rPr lang="en-US" sz="2400" b="1" dirty="0">
                <a:solidFill>
                  <a:srgbClr val="00B0F0"/>
                </a:solidFill>
                <a:latin typeface="Bahnschrift" panose="020B0502040204020203" pitchFamily="34" charset="0"/>
              </a:rPr>
              <a:t>4. Custom backups</a:t>
            </a:r>
            <a:endParaRPr lang="en-US" sz="2400" dirty="0">
              <a:solidFill>
                <a:srgbClr val="00B0F0"/>
              </a:solidFill>
              <a:latin typeface="Bahnschrift" panose="020B0502040204020203" pitchFamily="34" charset="0"/>
            </a:endParaRPr>
          </a:p>
          <a:p>
            <a:r>
              <a:rPr lang="en-US" sz="2400" dirty="0">
                <a:latin typeface="Bahnschrift" panose="020B0502040204020203" pitchFamily="34" charset="0"/>
              </a:rPr>
              <a:t>This type of Backup allows you to backup anything which you want no restrictions here to the User.</a:t>
            </a:r>
            <a:endParaRPr lang="en-IN" sz="2400" dirty="0">
              <a:latin typeface="Bahnschrift" panose="020B0502040204020203" pitchFamily="34" charset="0"/>
            </a:endParaRPr>
          </a:p>
        </p:txBody>
      </p:sp>
    </p:spTree>
    <p:extLst>
      <p:ext uri="{BB962C8B-B14F-4D97-AF65-F5344CB8AC3E}">
        <p14:creationId xmlns:p14="http://schemas.microsoft.com/office/powerpoint/2010/main" val="3899986548"/>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9015" y="1238166"/>
            <a:ext cx="9144000" cy="483722"/>
          </a:xfrm>
          <a:prstGeom prst="rect">
            <a:avLst/>
          </a:prstGeom>
        </p:spPr>
        <p:txBody>
          <a:bodyPr vert="horz" wrap="square" lIns="0" tIns="12700" rIns="0" bIns="0" rtlCol="0">
            <a:spAutoFit/>
          </a:bodyPr>
          <a:lstStyle/>
          <a:p>
            <a:pPr algn="l"/>
            <a:r>
              <a:rPr lang="en-US" b="1" dirty="0">
                <a:solidFill>
                  <a:srgbClr val="FFFF00"/>
                </a:solidFill>
                <a:effectLst>
                  <a:outerShdw blurRad="38100" dist="38100" dir="2700000" algn="tl">
                    <a:srgbClr val="000000">
                      <a:alpha val="43137"/>
                    </a:srgbClr>
                  </a:outerShdw>
                </a:effectLst>
                <a:latin typeface="Bahnschrift" panose="020B0502040204020203" pitchFamily="34" charset="0"/>
              </a:rPr>
              <a:t>Restore Windows</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327706" y="1914483"/>
            <a:ext cx="6524006" cy="3029034"/>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800" dirty="0">
                <a:latin typeface="Bahnschrift" panose="020B0502040204020203" pitchFamily="34" charset="0"/>
              </a:rPr>
              <a:t>Windows Update is a Microsoft service for the Windows 9x and Windows NT families of operating system, which automates downloading and installing Microsoft Windows software updates over the Internet.</a:t>
            </a:r>
            <a:endParaRPr sz="2800" dirty="0">
              <a:latin typeface="Bahnschrift" panose="020B0502040204020203" pitchFamily="34" charset="0"/>
              <a:cs typeface="Georgia"/>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8538" y="1238166"/>
            <a:ext cx="4038600" cy="4038600"/>
          </a:xfrm>
          <a:prstGeom prst="rect">
            <a:avLst/>
          </a:prstGeom>
        </p:spPr>
      </p:pic>
    </p:spTree>
    <p:extLst>
      <p:ext uri="{BB962C8B-B14F-4D97-AF65-F5344CB8AC3E}">
        <p14:creationId xmlns:p14="http://schemas.microsoft.com/office/powerpoint/2010/main" val="235297226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745788" y="3261198"/>
            <a:ext cx="6753319" cy="470000"/>
          </a:xfrm>
          <a:prstGeom prst="rect">
            <a:avLst/>
          </a:prstGeom>
          <a:noFill/>
        </p:spPr>
        <p:txBody>
          <a:bodyPr wrap="square">
            <a:spAutoFit/>
          </a:bodyPr>
          <a:lstStyle/>
          <a:p>
            <a:pPr marR="0" lvl="0" algn="l">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19. Migration of data Importance in OS with Practical</a:t>
            </a:r>
          </a:p>
        </p:txBody>
      </p:sp>
    </p:spTree>
    <p:extLst>
      <p:ext uri="{BB962C8B-B14F-4D97-AF65-F5344CB8AC3E}">
        <p14:creationId xmlns:p14="http://schemas.microsoft.com/office/powerpoint/2010/main" val="33660181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5096" y="1089169"/>
            <a:ext cx="9144000" cy="622222"/>
          </a:xfrm>
          <a:prstGeom prst="rect">
            <a:avLst/>
          </a:prstGeom>
        </p:spPr>
        <p:txBody>
          <a:bodyPr vert="horz" wrap="square" lIns="0" tIns="12700" rIns="0" bIns="0" rtlCol="0">
            <a:spAutoFit/>
          </a:bodyPr>
          <a:lstStyle/>
          <a:p>
            <a:pPr algn="l"/>
            <a:r>
              <a:rPr lang="en-US" sz="4400" b="1" dirty="0">
                <a:solidFill>
                  <a:srgbClr val="FFFF00"/>
                </a:solidFill>
                <a:effectLst>
                  <a:outerShdw blurRad="38100" dist="38100" dir="2700000" algn="tl">
                    <a:srgbClr val="000000">
                      <a:alpha val="43137"/>
                    </a:srgbClr>
                  </a:outerShdw>
                </a:effectLst>
                <a:latin typeface="Bahnschrift" panose="020B0502040204020203" pitchFamily="34" charset="0"/>
              </a:rPr>
              <a:t>What is Migration?</a:t>
            </a:r>
            <a:endParaRPr lang="en-IN" sz="4400"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105394" y="1924642"/>
            <a:ext cx="6524006" cy="3362459"/>
          </a:xfrm>
          <a:prstGeom prst="rect">
            <a:avLst/>
          </a:prstGeom>
        </p:spPr>
        <p:txBody>
          <a:bodyPr vert="horz" wrap="square" lIns="0" tIns="12700" rIns="0" bIns="0" rtlCol="0">
            <a:spAutoFit/>
          </a:bodyPr>
          <a:lstStyle/>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400" dirty="0">
                <a:latin typeface="Bahnschrift" panose="020B0502040204020203" pitchFamily="34" charset="0"/>
              </a:rPr>
              <a:t>PC </a:t>
            </a:r>
            <a:r>
              <a:rPr lang="en-US" sz="2400" b="1" dirty="0">
                <a:latin typeface="Bahnschrift" panose="020B0502040204020203" pitchFamily="34" charset="0"/>
              </a:rPr>
              <a:t>migration</a:t>
            </a:r>
            <a:r>
              <a:rPr lang="en-US" sz="2400" dirty="0">
                <a:latin typeface="Bahnschrift" panose="020B0502040204020203" pitchFamily="34" charset="0"/>
              </a:rPr>
              <a:t> is the process of transferring the entire user environment (e.g. personal documents and settings) between two computer systems.</a:t>
            </a:r>
          </a:p>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endParaRPr lang="en-US" sz="2400" dirty="0">
              <a:latin typeface="Bahnschrift" panose="020B0502040204020203" pitchFamily="34" charset="0"/>
            </a:endParaRPr>
          </a:p>
          <a:p>
            <a:pPr marL="469265" marR="126364" indent="-457200">
              <a:lnSpc>
                <a:spcPct val="100000"/>
              </a:lnSpc>
              <a:spcBef>
                <a:spcPts val="100"/>
              </a:spcBef>
              <a:buClr>
                <a:schemeClr val="bg1"/>
              </a:buClr>
              <a:buSzPct val="85416"/>
              <a:buFont typeface="Arial" panose="020B0604020202020204" pitchFamily="34" charset="0"/>
              <a:buChar char="•"/>
              <a:tabLst>
                <a:tab pos="285115" algn="l"/>
                <a:tab pos="285750" algn="l"/>
              </a:tabLst>
            </a:pPr>
            <a:r>
              <a:rPr lang="en-US" sz="2400" dirty="0">
                <a:latin typeface="Bahnschrift" panose="020B0502040204020203" pitchFamily="34" charset="0"/>
              </a:rPr>
              <a:t>The User State </a:t>
            </a:r>
            <a:r>
              <a:rPr lang="en-US" sz="2400" b="1" dirty="0">
                <a:latin typeface="Bahnschrift" panose="020B0502040204020203" pitchFamily="34" charset="0"/>
              </a:rPr>
              <a:t>Migration</a:t>
            </a:r>
            <a:r>
              <a:rPr lang="en-US" sz="2400" dirty="0">
                <a:latin typeface="Bahnschrift" panose="020B0502040204020203" pitchFamily="34" charset="0"/>
              </a:rPr>
              <a:t> Tool (USMT) 10.0 is an application intended for administrators who are performing large-scale automated deployments.</a:t>
            </a:r>
            <a:endParaRPr sz="2400" dirty="0">
              <a:latin typeface="Bahnschrift" panose="020B0502040204020203" pitchFamily="34" charset="0"/>
              <a:cs typeface="Georgia"/>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831" y="2064272"/>
            <a:ext cx="5009225" cy="3083197"/>
          </a:xfrm>
          <a:prstGeom prst="rect">
            <a:avLst/>
          </a:prstGeom>
        </p:spPr>
      </p:pic>
    </p:spTree>
    <p:extLst>
      <p:ext uri="{BB962C8B-B14F-4D97-AF65-F5344CB8AC3E}">
        <p14:creationId xmlns:p14="http://schemas.microsoft.com/office/powerpoint/2010/main" val="3599359251"/>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534" y="861581"/>
            <a:ext cx="9628377" cy="738664"/>
          </a:xfrm>
        </p:spPr>
        <p:txBody>
          <a:bodyPr>
            <a:normAutofit fontScale="90000"/>
          </a:bodyPr>
          <a:lstStyle/>
          <a:p>
            <a:r>
              <a:rPr lang="en-US" sz="4800" b="1" dirty="0">
                <a:solidFill>
                  <a:srgbClr val="FFFF00"/>
                </a:solidFill>
                <a:effectLst>
                  <a:outerShdw blurRad="38100" dist="38100" dir="2700000" algn="tl">
                    <a:srgbClr val="000000">
                      <a:alpha val="43137"/>
                    </a:srgbClr>
                  </a:outerShdw>
                </a:effectLst>
              </a:rPr>
              <a:t>Tool we Need</a:t>
            </a:r>
            <a:endParaRPr lang="en-IN" sz="4800" b="1" dirty="0">
              <a:solidFill>
                <a:srgbClr val="FFFF00"/>
              </a:solidFill>
              <a:effectLst>
                <a:outerShdw blurRad="38100" dist="38100" dir="2700000" algn="tl">
                  <a:srgbClr val="000000">
                    <a:alpha val="43137"/>
                  </a:srgbClr>
                </a:outerShdw>
              </a:effectLst>
            </a:endParaRPr>
          </a:p>
        </p:txBody>
      </p:sp>
      <p:sp>
        <p:nvSpPr>
          <p:cNvPr id="8" name="Title 1">
            <a:extLst>
              <a:ext uri="{FF2B5EF4-FFF2-40B4-BE49-F238E27FC236}">
                <a16:creationId xmlns:a16="http://schemas.microsoft.com/office/drawing/2014/main" id="{88B39A6C-33A0-4BD9-AD68-30708023B9AB}"/>
              </a:ext>
            </a:extLst>
          </p:cNvPr>
          <p:cNvSpPr txBox="1">
            <a:spLocks/>
          </p:cNvSpPr>
          <p:nvPr/>
        </p:nvSpPr>
        <p:spPr>
          <a:xfrm>
            <a:off x="1216979" y="2833901"/>
            <a:ext cx="9628377" cy="227075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800" dirty="0">
                <a:effectLst>
                  <a:outerShdw blurRad="38100" dist="38100" dir="2700000" algn="tl">
                    <a:srgbClr val="000000">
                      <a:alpha val="43137"/>
                    </a:srgbClr>
                  </a:outerShdw>
                </a:effectLst>
              </a:rPr>
              <a:t>USMT</a:t>
            </a:r>
            <a:endParaRPr lang="en-IN" sz="4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6718500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8877-211D-4CE4-80BA-C5F4E1FF9546}"/>
              </a:ext>
            </a:extLst>
          </p:cNvPr>
          <p:cNvSpPr txBox="1"/>
          <p:nvPr/>
        </p:nvSpPr>
        <p:spPr>
          <a:xfrm>
            <a:off x="2539014" y="3261198"/>
            <a:ext cx="7244178" cy="470000"/>
          </a:xfrm>
          <a:prstGeom prst="rect">
            <a:avLst/>
          </a:prstGeom>
          <a:noFill/>
        </p:spPr>
        <p:txBody>
          <a:bodyPr wrap="square">
            <a:spAutoFit/>
          </a:bodyPr>
          <a:lstStyle/>
          <a:p>
            <a:pPr marR="0" lvl="0" algn="l">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20. What is Binary or Machine Language full information</a:t>
            </a:r>
          </a:p>
        </p:txBody>
      </p:sp>
    </p:spTree>
    <p:extLst>
      <p:ext uri="{BB962C8B-B14F-4D97-AF65-F5344CB8AC3E}">
        <p14:creationId xmlns:p14="http://schemas.microsoft.com/office/powerpoint/2010/main" val="12272181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313" y="1472888"/>
            <a:ext cx="8568059" cy="566822"/>
          </a:xfrm>
          <a:prstGeom prst="rect">
            <a:avLst/>
          </a:prstGeom>
        </p:spPr>
        <p:txBody>
          <a:bodyPr vert="horz" wrap="square" lIns="0" tIns="12700" rIns="0" bIns="0" rtlCol="0">
            <a:spAutoFit/>
          </a:bodyPr>
          <a:lstStyle/>
          <a:p>
            <a:pPr algn="l"/>
            <a:r>
              <a:rPr lang="en-US" sz="4000" b="1" dirty="0">
                <a:solidFill>
                  <a:srgbClr val="FFFF00"/>
                </a:solidFill>
                <a:effectLst>
                  <a:outerShdw blurRad="38100" dist="38100" dir="2700000" algn="tl">
                    <a:srgbClr val="000000">
                      <a:alpha val="43137"/>
                    </a:srgbClr>
                  </a:outerShdw>
                </a:effectLst>
                <a:latin typeface="Bahnschrift" panose="020B0502040204020203" pitchFamily="34" charset="0"/>
              </a:rPr>
              <a:t>What is Binary?</a:t>
            </a:r>
            <a:endParaRPr lang="en-IN" sz="4000"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792313" y="2154315"/>
            <a:ext cx="6524006" cy="3890809"/>
          </a:xfrm>
          <a:prstGeom prst="rect">
            <a:avLst/>
          </a:prstGeom>
        </p:spPr>
        <p:txBody>
          <a:bodyPr vert="horz" wrap="square" lIns="0" tIns="12700" rIns="0" bIns="0" rtlCol="0">
            <a:spAutoFit/>
          </a:bodyPr>
          <a:lstStyle/>
          <a:p>
            <a:r>
              <a:rPr lang="en-US" sz="2800" b="1" dirty="0">
                <a:latin typeface="Bahnschrift" panose="020B0502040204020203" pitchFamily="34" charset="0"/>
              </a:rPr>
              <a:t>Binary</a:t>
            </a:r>
            <a:r>
              <a:rPr lang="en-US" sz="2800" dirty="0">
                <a:latin typeface="Bahnschrift" panose="020B0502040204020203" pitchFamily="34" charset="0"/>
              </a:rPr>
              <a:t> is a </a:t>
            </a:r>
            <a:r>
              <a:rPr lang="en-US" sz="2800" b="1" dirty="0">
                <a:latin typeface="Bahnschrift" panose="020B0502040204020203" pitchFamily="34" charset="0"/>
              </a:rPr>
              <a:t>base-2</a:t>
            </a:r>
            <a:r>
              <a:rPr lang="en-US" sz="2800" dirty="0">
                <a:latin typeface="Bahnschrift" panose="020B0502040204020203" pitchFamily="34" charset="0"/>
              </a:rPr>
              <a:t> number system invented by Gottfried Leibniz that is made up of only two numbers: 0 and 1. This number system is the basis for all </a:t>
            </a:r>
            <a:r>
              <a:rPr lang="en-US" sz="2800" b="1" dirty="0">
                <a:latin typeface="Bahnschrift" panose="020B0502040204020203" pitchFamily="34" charset="0"/>
              </a:rPr>
              <a:t>binary code</a:t>
            </a:r>
            <a:r>
              <a:rPr lang="en-US" sz="2800" dirty="0">
                <a:latin typeface="Bahnschrift" panose="020B0502040204020203" pitchFamily="34" charset="0"/>
              </a:rPr>
              <a:t>, which is used to write data such as the computer processor instructions used every day.</a:t>
            </a:r>
          </a:p>
          <a:p>
            <a:br>
              <a:rPr lang="en-US" sz="2800" dirty="0">
                <a:solidFill>
                  <a:schemeClr val="bg1"/>
                </a:solidFill>
              </a:rPr>
            </a:br>
            <a:endParaRPr lang="en-IN" sz="28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060" y="1676400"/>
            <a:ext cx="4035361" cy="3505200"/>
          </a:xfrm>
          <a:prstGeom prst="rect">
            <a:avLst/>
          </a:prstGeom>
        </p:spPr>
      </p:pic>
    </p:spTree>
    <p:extLst>
      <p:ext uri="{BB962C8B-B14F-4D97-AF65-F5344CB8AC3E}">
        <p14:creationId xmlns:p14="http://schemas.microsoft.com/office/powerpoint/2010/main" val="109664479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599" y="1096116"/>
            <a:ext cx="7335175" cy="1730217"/>
          </a:xfrm>
          <a:prstGeom prst="rect">
            <a:avLst/>
          </a:prstGeom>
        </p:spPr>
        <p:txBody>
          <a:bodyPr vert="horz" wrap="square" lIns="0" tIns="12700" rIns="0" bIns="0" rtlCol="0">
            <a:spAutoFit/>
          </a:bodyPr>
          <a:lstStyle/>
          <a:p>
            <a:r>
              <a:rPr lang="en-IN" sz="4400" b="1" dirty="0">
                <a:solidFill>
                  <a:srgbClr val="FFFF00"/>
                </a:solidFill>
                <a:latin typeface="Bahnschrift" panose="020B0502040204020203" pitchFamily="34" charset="0"/>
              </a:rPr>
              <a:t>How does binary work?</a:t>
            </a:r>
            <a:br>
              <a:rPr lang="en-IN" sz="4400" b="1" dirty="0">
                <a:solidFill>
                  <a:srgbClr val="FFFF00"/>
                </a:solidFill>
                <a:latin typeface="Bahnschrift" panose="020B0502040204020203" pitchFamily="34" charset="0"/>
              </a:rPr>
            </a:br>
            <a:br>
              <a:rPr lang="en-IN" sz="3200" b="1" dirty="0">
                <a:solidFill>
                  <a:srgbClr val="FFFF00"/>
                </a:solidFill>
                <a:latin typeface="Bahnschrift" panose="020B0502040204020203" pitchFamily="34" charset="0"/>
              </a:rPr>
            </a:br>
            <a:endParaRPr lang="en-IN" sz="4400"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517081" y="1961224"/>
            <a:ext cx="6343707" cy="4321696"/>
          </a:xfrm>
          <a:prstGeom prst="rect">
            <a:avLst/>
          </a:prstGeom>
        </p:spPr>
        <p:txBody>
          <a:bodyPr vert="horz" wrap="square" lIns="0" tIns="12700" rIns="0" bIns="0" rtlCol="0">
            <a:spAutoFit/>
          </a:bodyPr>
          <a:lstStyle/>
          <a:p>
            <a:r>
              <a:rPr lang="en-US" sz="2800" dirty="0">
                <a:latin typeface="Bahnschrift" panose="020B0502040204020203" pitchFamily="34" charset="0"/>
              </a:rPr>
              <a:t>The 0s and 1s in binary represent OFF or ON, respectively. In a transistor, an "0" represents no flow of electricity, and "1" represents electricity being allowed to flow. In this way, numbers are represented physically inside the computing device, permitting calculation. </a:t>
            </a:r>
            <a:br>
              <a:rPr lang="en-US" sz="2800" dirty="0">
                <a:latin typeface="Bahnschrift" panose="020B0502040204020203" pitchFamily="34" charset="0"/>
              </a:rPr>
            </a:br>
            <a:br>
              <a:rPr lang="en-US" sz="2800" dirty="0">
                <a:latin typeface="Bahnschrift" panose="020B0502040204020203" pitchFamily="34" charset="0"/>
              </a:rPr>
            </a:br>
            <a:endParaRPr lang="en-IN" sz="2800" dirty="0">
              <a:latin typeface="Bahnschrif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273" y="1890203"/>
            <a:ext cx="4738688" cy="3549442"/>
          </a:xfrm>
          <a:prstGeom prst="rect">
            <a:avLst/>
          </a:prstGeom>
        </p:spPr>
      </p:pic>
    </p:spTree>
    <p:extLst>
      <p:ext uri="{BB962C8B-B14F-4D97-AF65-F5344CB8AC3E}">
        <p14:creationId xmlns:p14="http://schemas.microsoft.com/office/powerpoint/2010/main" val="242328048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6024"/>
          <a:stretch/>
        </p:blipFill>
        <p:spPr>
          <a:xfrm>
            <a:off x="2743569" y="165954"/>
            <a:ext cx="6551351" cy="6526091"/>
          </a:xfrm>
          <a:prstGeom prst="rect">
            <a:avLst/>
          </a:prstGeom>
        </p:spPr>
      </p:pic>
    </p:spTree>
    <p:extLst>
      <p:ext uri="{BB962C8B-B14F-4D97-AF65-F5344CB8AC3E}">
        <p14:creationId xmlns:p14="http://schemas.microsoft.com/office/powerpoint/2010/main" val="384428577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6964" y="1289291"/>
            <a:ext cx="8568059" cy="1841017"/>
          </a:xfrm>
          <a:prstGeom prst="rect">
            <a:avLst/>
          </a:prstGeom>
        </p:spPr>
        <p:txBody>
          <a:bodyPr vert="horz" wrap="square" lIns="0" tIns="12700" rIns="0" bIns="0" rtlCol="0">
            <a:spAutoFit/>
          </a:bodyPr>
          <a:lstStyle/>
          <a:p>
            <a:r>
              <a:rPr lang="en-IN" sz="4400" b="1" dirty="0">
                <a:solidFill>
                  <a:srgbClr val="FFFF00"/>
                </a:solidFill>
                <a:latin typeface="Bahnschrift" panose="020B0502040204020203" pitchFamily="34" charset="0"/>
              </a:rPr>
              <a:t>What is form of Data?</a:t>
            </a:r>
            <a:br>
              <a:rPr lang="en-IN" sz="4400" b="1" dirty="0">
                <a:solidFill>
                  <a:srgbClr val="FFFF00"/>
                </a:solidFill>
                <a:latin typeface="Bahnschrift" panose="020B0502040204020203" pitchFamily="34" charset="0"/>
              </a:rPr>
            </a:br>
            <a:br>
              <a:rPr lang="en-IN" sz="4400" b="1" dirty="0">
                <a:solidFill>
                  <a:srgbClr val="FFFF00"/>
                </a:solidFill>
                <a:latin typeface="Bahnschrift" panose="020B0502040204020203" pitchFamily="34" charset="0"/>
              </a:rPr>
            </a:br>
            <a:endParaRPr lang="en-IN" sz="4400"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472717" y="2021149"/>
            <a:ext cx="6524006" cy="4321696"/>
          </a:xfrm>
          <a:prstGeom prst="rect">
            <a:avLst/>
          </a:prstGeom>
        </p:spPr>
        <p:txBody>
          <a:bodyPr vert="horz" wrap="square" lIns="0" tIns="12700" rIns="0" bIns="0" rtlCol="0">
            <a:spAutoFit/>
          </a:bodyPr>
          <a:lstStyle/>
          <a:p>
            <a:r>
              <a:rPr lang="en-US" sz="2800" b="1" dirty="0">
                <a:latin typeface="Bahnschrift" panose="020B0502040204020203" pitchFamily="34" charset="0"/>
              </a:rPr>
              <a:t>Data</a:t>
            </a:r>
            <a:r>
              <a:rPr lang="en-US" sz="2800" dirty="0">
                <a:latin typeface="Bahnschrift" panose="020B0502040204020203" pitchFamily="34" charset="0"/>
              </a:rPr>
              <a:t> is measured, collected and reported, and analyzed, whereupon it can be visualized using graphs, images or other analysis tools. </a:t>
            </a:r>
            <a:r>
              <a:rPr lang="en-US" sz="2800" b="1" dirty="0">
                <a:latin typeface="Bahnschrift" panose="020B0502040204020203" pitchFamily="34" charset="0"/>
              </a:rPr>
              <a:t>Data</a:t>
            </a:r>
            <a:r>
              <a:rPr lang="en-US" sz="2800" dirty="0">
                <a:latin typeface="Bahnschrift" panose="020B0502040204020203" pitchFamily="34" charset="0"/>
              </a:rPr>
              <a:t> as a general concept refers to the fact that some existing information or knowledge is represented or coded in some form suitable for better usage or processing.</a:t>
            </a:r>
          </a:p>
          <a:p>
            <a:br>
              <a:rPr lang="en-US" sz="2800" dirty="0">
                <a:solidFill>
                  <a:schemeClr val="bg1"/>
                </a:solidFill>
              </a:rPr>
            </a:br>
            <a:endParaRPr lang="en-IN" sz="28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723" y="2021149"/>
            <a:ext cx="4738688" cy="3549442"/>
          </a:xfrm>
          <a:prstGeom prst="rect">
            <a:avLst/>
          </a:prstGeom>
        </p:spPr>
      </p:pic>
    </p:spTree>
    <p:extLst>
      <p:ext uri="{BB962C8B-B14F-4D97-AF65-F5344CB8AC3E}">
        <p14:creationId xmlns:p14="http://schemas.microsoft.com/office/powerpoint/2010/main" val="4268100101"/>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696" y="1256263"/>
            <a:ext cx="6331585" cy="535403"/>
          </a:xfrm>
          <a:prstGeom prst="rect">
            <a:avLst/>
          </a:prstGeom>
        </p:spPr>
        <p:txBody>
          <a:bodyPr vert="horz" wrap="square" lIns="0" tIns="12065" rIns="0" bIns="0" rtlCol="0">
            <a:spAutoFit/>
          </a:bodyPr>
          <a:lstStyle/>
          <a:p>
            <a:pPr marL="12700" algn="l">
              <a:lnSpc>
                <a:spcPct val="100000"/>
              </a:lnSpc>
              <a:spcBef>
                <a:spcPts val="95"/>
              </a:spcBef>
            </a:pPr>
            <a:r>
              <a:rPr dirty="0">
                <a:solidFill>
                  <a:srgbClr val="FFFF00"/>
                </a:solidFill>
                <a:latin typeface="Bahnschrift" panose="020B0502040204020203" pitchFamily="34" charset="0"/>
              </a:rPr>
              <a:t>INTRODUCTION WINDOW 10</a:t>
            </a:r>
          </a:p>
        </p:txBody>
      </p:sp>
      <p:sp>
        <p:nvSpPr>
          <p:cNvPr id="3" name="object 3"/>
          <p:cNvSpPr txBox="1"/>
          <p:nvPr/>
        </p:nvSpPr>
        <p:spPr>
          <a:xfrm>
            <a:off x="774696" y="1978309"/>
            <a:ext cx="5098742" cy="3623428"/>
          </a:xfrm>
          <a:prstGeom prst="rect">
            <a:avLst/>
          </a:prstGeom>
        </p:spPr>
        <p:txBody>
          <a:bodyPr vert="horz" wrap="square" lIns="0" tIns="123825" rIns="0" bIns="0" rtlCol="0">
            <a:spAutoFit/>
          </a:bodyPr>
          <a:lstStyle/>
          <a:p>
            <a:pPr marL="195580" indent="-182880">
              <a:lnSpc>
                <a:spcPct val="100000"/>
              </a:lnSpc>
              <a:spcBef>
                <a:spcPts val="875"/>
              </a:spcBef>
              <a:buFont typeface="Wingdings"/>
              <a:buChar char=""/>
              <a:tabLst>
                <a:tab pos="195580" algn="l"/>
              </a:tabLst>
            </a:pPr>
            <a:r>
              <a:rPr sz="2200" dirty="0">
                <a:solidFill>
                  <a:srgbClr val="FFFFFF"/>
                </a:solidFill>
                <a:latin typeface="Bahnschrift SemiLight" panose="020B0502040204020203" pitchFamily="34" charset="0"/>
                <a:cs typeface="Arial"/>
              </a:rPr>
              <a:t>Developed by Microsoft</a:t>
            </a:r>
            <a:endParaRPr sz="2200" dirty="0">
              <a:latin typeface="Bahnschrift SemiLight" panose="020B0502040204020203" pitchFamily="34" charset="0"/>
              <a:cs typeface="Arial"/>
            </a:endParaRPr>
          </a:p>
          <a:p>
            <a:pPr marL="195580" marR="325755" indent="-182880">
              <a:lnSpc>
                <a:spcPts val="2110"/>
              </a:lnSpc>
              <a:spcBef>
                <a:spcPts val="1375"/>
              </a:spcBef>
              <a:buFont typeface="Wingdings"/>
              <a:buChar char=""/>
              <a:tabLst>
                <a:tab pos="195580" algn="l"/>
              </a:tabLst>
            </a:pPr>
            <a:r>
              <a:rPr sz="2200" dirty="0">
                <a:solidFill>
                  <a:srgbClr val="FFFFFF"/>
                </a:solidFill>
                <a:latin typeface="Bahnschrift SemiLight" panose="020B0502040204020203" pitchFamily="34" charset="0"/>
                <a:cs typeface="Arial"/>
              </a:rPr>
              <a:t>Frist presented in April 2014 at the  build Conference</a:t>
            </a:r>
            <a:endParaRPr sz="2200" dirty="0">
              <a:latin typeface="Bahnschrift SemiLight" panose="020B0502040204020203" pitchFamily="34" charset="0"/>
              <a:cs typeface="Arial"/>
            </a:endParaRPr>
          </a:p>
          <a:p>
            <a:pPr marL="195580" indent="-182880">
              <a:lnSpc>
                <a:spcPct val="100000"/>
              </a:lnSpc>
              <a:spcBef>
                <a:spcPts val="900"/>
              </a:spcBef>
              <a:buFont typeface="Wingdings"/>
              <a:buChar char=""/>
              <a:tabLst>
                <a:tab pos="195580" algn="l"/>
              </a:tabLst>
            </a:pPr>
            <a:r>
              <a:rPr sz="2200" dirty="0">
                <a:solidFill>
                  <a:srgbClr val="FFFFFF"/>
                </a:solidFill>
                <a:latin typeface="Bahnschrift SemiLight" panose="020B0502040204020203" pitchFamily="34" charset="0"/>
                <a:cs typeface="Arial"/>
              </a:rPr>
              <a:t>Scheduled to be released in late 2015</a:t>
            </a:r>
            <a:endParaRPr sz="2200" dirty="0">
              <a:latin typeface="Bahnschrift SemiLight" panose="020B0502040204020203" pitchFamily="34" charset="0"/>
              <a:cs typeface="Arial"/>
            </a:endParaRPr>
          </a:p>
          <a:p>
            <a:pPr marL="195580" indent="-182880">
              <a:lnSpc>
                <a:spcPct val="100000"/>
              </a:lnSpc>
              <a:spcBef>
                <a:spcPts val="875"/>
              </a:spcBef>
              <a:buFont typeface="Wingdings"/>
              <a:buChar char=""/>
              <a:tabLst>
                <a:tab pos="195580" algn="l"/>
              </a:tabLst>
            </a:pPr>
            <a:r>
              <a:rPr sz="2200" dirty="0">
                <a:solidFill>
                  <a:srgbClr val="FFFFFF"/>
                </a:solidFill>
                <a:latin typeface="Bahnschrift SemiLight" panose="020B0502040204020203" pitchFamily="34" charset="0"/>
                <a:cs typeface="Arial"/>
              </a:rPr>
              <a:t>FREE upgrade to Window 10</a:t>
            </a:r>
            <a:endParaRPr sz="2200" dirty="0">
              <a:latin typeface="Bahnschrift SemiLight" panose="020B0502040204020203" pitchFamily="34" charset="0"/>
              <a:cs typeface="Arial"/>
            </a:endParaRPr>
          </a:p>
          <a:p>
            <a:pPr marL="195580" marR="42545" indent="-182880">
              <a:lnSpc>
                <a:spcPct val="80000"/>
              </a:lnSpc>
              <a:spcBef>
                <a:spcPts val="1395"/>
              </a:spcBef>
              <a:buFont typeface="Wingdings"/>
              <a:buChar char=""/>
              <a:tabLst>
                <a:tab pos="195580" algn="l"/>
              </a:tabLst>
            </a:pPr>
            <a:r>
              <a:rPr sz="2200" dirty="0">
                <a:solidFill>
                  <a:srgbClr val="FFFFFF"/>
                </a:solidFill>
                <a:latin typeface="Bahnschrift SemiLight" panose="020B0502040204020203" pitchFamily="34" charset="0"/>
                <a:cs typeface="Arial"/>
              </a:rPr>
              <a:t>Goal of Window 10 is to unify the  Window pc, Window phone, Window  Embedded and Xbox one product  families, Surface Hub and HoloLens,  etc.</a:t>
            </a:r>
            <a:endParaRPr sz="2200" dirty="0">
              <a:latin typeface="Bahnschrift SemiLight" panose="020B0502040204020203" pitchFamily="34" charset="0"/>
              <a:cs typeface="Arial"/>
            </a:endParaRPr>
          </a:p>
        </p:txBody>
      </p:sp>
      <p:sp>
        <p:nvSpPr>
          <p:cNvPr id="4" name="object 4"/>
          <p:cNvSpPr/>
          <p:nvPr/>
        </p:nvSpPr>
        <p:spPr>
          <a:xfrm>
            <a:off x="6318561" y="2102596"/>
            <a:ext cx="5098743" cy="382768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304</TotalTime>
  <Words>3253</Words>
  <Application>Microsoft Office PowerPoint</Application>
  <PresentationFormat>Widescreen</PresentationFormat>
  <Paragraphs>348</Paragraphs>
  <Slides>89</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89</vt:i4>
      </vt:variant>
    </vt:vector>
  </HeadingPairs>
  <TitlesOfParts>
    <vt:vector size="108" baseType="lpstr">
      <vt:lpstr>Arial</vt:lpstr>
      <vt:lpstr>Arial Rounded MT Bold</vt:lpstr>
      <vt:lpstr>Bahnschrift</vt:lpstr>
      <vt:lpstr>Bahnschrift SemiBold</vt:lpstr>
      <vt:lpstr>Bahnschrift SemiCondensed</vt:lpstr>
      <vt:lpstr>Bahnschrift SemiLight</vt:lpstr>
      <vt:lpstr>Bookman Old Style</vt:lpstr>
      <vt:lpstr>Calibri</vt:lpstr>
      <vt:lpstr>Carlito</vt:lpstr>
      <vt:lpstr>Dubai</vt:lpstr>
      <vt:lpstr>Georgia</vt:lpstr>
      <vt:lpstr>open-sans</vt:lpstr>
      <vt:lpstr>Rockwell</vt:lpstr>
      <vt:lpstr>Segoe UI</vt:lpstr>
      <vt:lpstr>Segoe UI Semibold</vt:lpstr>
      <vt:lpstr>Segoe UI Symbol</vt:lpstr>
      <vt:lpstr>Times New Roman</vt:lpstr>
      <vt:lpstr>Wingdings</vt:lpstr>
      <vt:lpstr>Damask</vt:lpstr>
      <vt:lpstr>PowerPoint Presentation</vt:lpstr>
      <vt:lpstr>TOPICS </vt:lpstr>
      <vt:lpstr>PowerPoint Presentation</vt:lpstr>
      <vt:lpstr>Operating System</vt:lpstr>
      <vt:lpstr>PowerPoint Presentation</vt:lpstr>
      <vt:lpstr>Operating System</vt:lpstr>
      <vt:lpstr>PowerPoint Presentation</vt:lpstr>
      <vt:lpstr>PowerPoint Presentation</vt:lpstr>
      <vt:lpstr>INTRODUCTION WINDOW 10</vt:lpstr>
      <vt:lpstr>SYSTEM REQUIREMENTS</vt:lpstr>
      <vt:lpstr>PowerPoint Presentation</vt:lpstr>
      <vt:lpstr>PowerPoint Presentation</vt:lpstr>
      <vt:lpstr>PowerPoint Presentation</vt:lpstr>
      <vt:lpstr>NEW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File Systems</vt:lpstr>
      <vt:lpstr>Boot Record?</vt:lpstr>
      <vt:lpstr>PowerPoint Presentation</vt:lpstr>
      <vt:lpstr>Master Boot Record (MBR)</vt:lpstr>
      <vt:lpstr>Global Partition Table (GPT)</vt:lpstr>
      <vt:lpstr>PowerPoint Presentation</vt:lpstr>
      <vt:lpstr>PowerPoint Presentation</vt:lpstr>
      <vt:lpstr>Host-based firewall vs Network-based firewall?</vt:lpstr>
      <vt:lpstr>Hardware firewall vs Software firewall</vt:lpstr>
      <vt:lpstr>PowerPoint Presentation</vt:lpstr>
      <vt:lpstr>PowerPoint Presentation</vt:lpstr>
      <vt:lpstr>PowerPoint Presentation</vt:lpstr>
      <vt:lpstr>PowerPoint Presentation</vt:lpstr>
      <vt:lpstr>PowerPoint Presentation</vt:lpstr>
      <vt:lpstr>PowerPoint Presentation</vt:lpstr>
      <vt:lpstr>INTRODUCTION</vt:lpstr>
      <vt:lpstr>PowerPoint Presentation</vt:lpstr>
      <vt:lpstr>INTRODUCTION</vt:lpstr>
      <vt:lpstr>PowerPoint Presentation</vt:lpstr>
      <vt:lpstr>Some Ways to Clean Disks </vt:lpstr>
      <vt:lpstr>PowerPoint Presentation</vt:lpstr>
      <vt:lpstr>INTRODUCTION</vt:lpstr>
      <vt:lpstr>System32 Folder</vt:lpstr>
      <vt:lpstr>PowerPoint Presentation</vt:lpstr>
      <vt:lpstr>INTRODUCTION</vt:lpstr>
      <vt:lpstr>PowerPoint Presentation</vt:lpstr>
      <vt:lpstr>PowerPoint Presentation</vt:lpstr>
      <vt:lpstr>PowerPoint Presentation</vt:lpstr>
      <vt:lpstr>PowerPoint Presentation</vt:lpstr>
      <vt:lpstr>PowerPoint Presentation</vt:lpstr>
      <vt:lpstr> Worms </vt:lpstr>
      <vt:lpstr>  Trojan Horse</vt:lpstr>
      <vt:lpstr>PowerPoint Presentation</vt:lpstr>
      <vt:lpstr>PowerPoint Presentation</vt:lpstr>
      <vt:lpstr>What is Antivirus Program?</vt:lpstr>
      <vt:lpstr>Symptoms of Infected computer</vt:lpstr>
      <vt:lpstr>Some popular Antivirus:</vt:lpstr>
      <vt:lpstr>PowerPoint Presentation</vt:lpstr>
      <vt:lpstr>POLICIES?</vt:lpstr>
      <vt:lpstr>Services?</vt:lpstr>
      <vt:lpstr>PowerPoint Presentation</vt:lpstr>
      <vt:lpstr>TASK MANAGER</vt:lpstr>
      <vt:lpstr>PowerPoint Presentation</vt:lpstr>
      <vt:lpstr>RUN Dialog Box</vt:lpstr>
      <vt:lpstr>PowerPoint Presentation</vt:lpstr>
      <vt:lpstr>PowerPoint Presentation</vt:lpstr>
      <vt:lpstr>Google Chrome</vt:lpstr>
      <vt:lpstr>Google Account</vt:lpstr>
      <vt:lpstr>PowerPoint Presentation</vt:lpstr>
      <vt:lpstr>PowerPoint Presentation</vt:lpstr>
      <vt:lpstr>PowerPoint Presentation</vt:lpstr>
      <vt:lpstr>What is RDC? </vt:lpstr>
      <vt:lpstr>What is WRA?</vt:lpstr>
      <vt:lpstr>PowerPoint Presentation</vt:lpstr>
      <vt:lpstr>PowerPoint Presentation</vt:lpstr>
      <vt:lpstr>PowerPoint Presentation</vt:lpstr>
      <vt:lpstr>What is Backup</vt:lpstr>
      <vt:lpstr>Types of Backup (4 types)</vt:lpstr>
      <vt:lpstr>PowerPoint Presentation</vt:lpstr>
      <vt:lpstr>Restore Windows</vt:lpstr>
      <vt:lpstr>PowerPoint Presentation</vt:lpstr>
      <vt:lpstr>What is Migration?</vt:lpstr>
      <vt:lpstr>Tool we Need</vt:lpstr>
      <vt:lpstr>PowerPoint Presentation</vt:lpstr>
      <vt:lpstr>What is Binary?</vt:lpstr>
      <vt:lpstr>How does binary work?  </vt:lpstr>
      <vt:lpstr>PowerPoint Presentation</vt:lpstr>
      <vt:lpstr>What is form of Data?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TOPICS </dc:title>
  <dc:creator>Adarsh</dc:creator>
  <cp:lastModifiedBy>Dolffy</cp:lastModifiedBy>
  <cp:revision>103</cp:revision>
  <dcterms:created xsi:type="dcterms:W3CDTF">2020-11-07T18:04:37Z</dcterms:created>
  <dcterms:modified xsi:type="dcterms:W3CDTF">2020-11-13T04:59:49Z</dcterms:modified>
</cp:coreProperties>
</file>